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293" r:id="rId7"/>
    <p:sldId id="261" r:id="rId8"/>
    <p:sldId id="296" r:id="rId9"/>
    <p:sldId id="298" r:id="rId10"/>
    <p:sldId id="297" r:id="rId11"/>
    <p:sldId id="299" r:id="rId12"/>
    <p:sldId id="300" r:id="rId13"/>
    <p:sldId id="301" r:id="rId14"/>
    <p:sldId id="303" r:id="rId15"/>
    <p:sldId id="304" r:id="rId16"/>
    <p:sldId id="305" r:id="rId17"/>
    <p:sldId id="306" r:id="rId18"/>
    <p:sldId id="307" r:id="rId19"/>
    <p:sldId id="308" r:id="rId20"/>
    <p:sldId id="309" r:id="rId21"/>
    <p:sldId id="271" r:id="rId22"/>
    <p:sldId id="310" r:id="rId23"/>
    <p:sldId id="311" r:id="rId24"/>
    <p:sldId id="312" r:id="rId25"/>
    <p:sldId id="313" r:id="rId26"/>
    <p:sldId id="314" r:id="rId27"/>
    <p:sldId id="315" r:id="rId28"/>
    <p:sldId id="316" r:id="rId29"/>
    <p:sldId id="2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3548"/>
    <a:srgbClr val="5BA244"/>
    <a:srgbClr val="82B941"/>
    <a:srgbClr val="88AC42"/>
    <a:srgbClr val="000000"/>
    <a:srgbClr val="686868"/>
    <a:srgbClr val="99B5C6"/>
    <a:srgbClr val="3D587D"/>
    <a:srgbClr val="FF7070"/>
    <a:srgbClr val="FF6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27" autoAdjust="0"/>
    <p:restoredTop sz="94660"/>
  </p:normalViewPr>
  <p:slideViewPr>
    <p:cSldViewPr snapToGrid="0">
      <p:cViewPr varScale="1">
        <p:scale>
          <a:sx n="97" d="100"/>
          <a:sy n="97" d="100"/>
        </p:scale>
        <p:origin x="84" y="3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Miles" userId="f3cf26ee-3309-49b5-975e-421ab833b90a" providerId="ADAL" clId="{36B67396-BABB-48EC-901C-7BBA4ED257D9}"/>
    <pc:docChg chg="undo custSel addSld delSld modSld sldOrd modMainMaster">
      <pc:chgData name="Sam Miles" userId="f3cf26ee-3309-49b5-975e-421ab833b90a" providerId="ADAL" clId="{36B67396-BABB-48EC-901C-7BBA4ED257D9}" dt="2018-04-07T16:26:03.663" v="542"/>
      <pc:docMkLst>
        <pc:docMk/>
      </pc:docMkLst>
      <pc:sldChg chg="addSp delSp modSp">
        <pc:chgData name="Sam Miles" userId="f3cf26ee-3309-49b5-975e-421ab833b90a" providerId="ADAL" clId="{36B67396-BABB-48EC-901C-7BBA4ED257D9}" dt="2018-04-07T15:55:58.681" v="22" actId="27636"/>
        <pc:sldMkLst>
          <pc:docMk/>
          <pc:sldMk cId="851227061" sldId="256"/>
        </pc:sldMkLst>
        <pc:spChg chg="mod">
          <ac:chgData name="Sam Miles" userId="f3cf26ee-3309-49b5-975e-421ab833b90a" providerId="ADAL" clId="{36B67396-BABB-48EC-901C-7BBA4ED257D9}" dt="2018-04-07T15:55:58.681" v="22" actId="27636"/>
          <ac:spMkLst>
            <pc:docMk/>
            <pc:sldMk cId="851227061" sldId="256"/>
            <ac:spMk id="2" creationId="{2E945EA7-8EB6-4C1A-AAD5-9C657D85B031}"/>
          </ac:spMkLst>
        </pc:spChg>
        <pc:spChg chg="mod">
          <ac:chgData name="Sam Miles" userId="f3cf26ee-3309-49b5-975e-421ab833b90a" providerId="ADAL" clId="{36B67396-BABB-48EC-901C-7BBA4ED257D9}" dt="2018-04-07T15:55:50.490" v="19" actId="1076"/>
          <ac:spMkLst>
            <pc:docMk/>
            <pc:sldMk cId="851227061" sldId="256"/>
            <ac:spMk id="3" creationId="{100F547D-F209-4ADD-8787-E58E59AA0C4B}"/>
          </ac:spMkLst>
        </pc:spChg>
        <pc:picChg chg="del">
          <ac:chgData name="Sam Miles" userId="f3cf26ee-3309-49b5-975e-421ab833b90a" providerId="ADAL" clId="{36B67396-BABB-48EC-901C-7BBA4ED257D9}" dt="2018-04-07T15:54:05.779" v="0" actId="478"/>
          <ac:picMkLst>
            <pc:docMk/>
            <pc:sldMk cId="851227061" sldId="256"/>
            <ac:picMk id="4" creationId="{079B276C-CCC8-4ABD-B850-350ABA7DB77A}"/>
          </ac:picMkLst>
        </pc:picChg>
        <pc:picChg chg="add ord">
          <ac:chgData name="Sam Miles" userId="f3cf26ee-3309-49b5-975e-421ab833b90a" providerId="ADAL" clId="{36B67396-BABB-48EC-901C-7BBA4ED257D9}" dt="2018-04-07T15:54:18.993" v="2" actId="167"/>
          <ac:picMkLst>
            <pc:docMk/>
            <pc:sldMk cId="851227061" sldId="256"/>
            <ac:picMk id="5" creationId="{E7212078-0E18-475B-A275-216FC6E7BF2E}"/>
          </ac:picMkLst>
        </pc:picChg>
      </pc:sldChg>
      <pc:sldChg chg="del setBg">
        <pc:chgData name="Sam Miles" userId="f3cf26ee-3309-49b5-975e-421ab833b90a" providerId="ADAL" clId="{36B67396-BABB-48EC-901C-7BBA4ED257D9}" dt="2018-04-07T16:13:15.157" v="280" actId="2696"/>
        <pc:sldMkLst>
          <pc:docMk/>
          <pc:sldMk cId="224201274" sldId="257"/>
        </pc:sldMkLst>
      </pc:sldChg>
      <pc:sldChg chg="del">
        <pc:chgData name="Sam Miles" userId="f3cf26ee-3309-49b5-975e-421ab833b90a" providerId="ADAL" clId="{36B67396-BABB-48EC-901C-7BBA4ED257D9}" dt="2018-04-07T15:56:06.080" v="23" actId="2696"/>
        <pc:sldMkLst>
          <pc:docMk/>
          <pc:sldMk cId="1864908713" sldId="260"/>
        </pc:sldMkLst>
      </pc:sldChg>
      <pc:sldChg chg="addSp delSp modSp setBg modAnim">
        <pc:chgData name="Sam Miles" userId="f3cf26ee-3309-49b5-975e-421ab833b90a" providerId="ADAL" clId="{36B67396-BABB-48EC-901C-7BBA4ED257D9}" dt="2018-04-07T16:02:44.337" v="139"/>
        <pc:sldMkLst>
          <pc:docMk/>
          <pc:sldMk cId="1634059354" sldId="261"/>
        </pc:sldMkLst>
        <pc:spChg chg="mod">
          <ac:chgData name="Sam Miles" userId="f3cf26ee-3309-49b5-975e-421ab833b90a" providerId="ADAL" clId="{36B67396-BABB-48EC-901C-7BBA4ED257D9}" dt="2018-04-07T16:02:08.009" v="137" actId="207"/>
          <ac:spMkLst>
            <pc:docMk/>
            <pc:sldMk cId="1634059354" sldId="261"/>
            <ac:spMk id="3" creationId="{1A899931-B952-4700-AF05-11EC52489ACE}"/>
          </ac:spMkLst>
        </pc:spChg>
        <pc:picChg chg="add del">
          <ac:chgData name="Sam Miles" userId="f3cf26ee-3309-49b5-975e-421ab833b90a" providerId="ADAL" clId="{36B67396-BABB-48EC-901C-7BBA4ED257D9}" dt="2018-04-07T16:02:01.064" v="136" actId="478"/>
          <ac:picMkLst>
            <pc:docMk/>
            <pc:sldMk cId="1634059354" sldId="261"/>
            <ac:picMk id="2" creationId="{09FAA7DA-8B22-4DEE-97F4-A08091D6EB86}"/>
          </ac:picMkLst>
        </pc:picChg>
      </pc:sldChg>
      <pc:sldChg chg="del setBg">
        <pc:chgData name="Sam Miles" userId="f3cf26ee-3309-49b5-975e-421ab833b90a" providerId="ADAL" clId="{36B67396-BABB-48EC-901C-7BBA4ED257D9}" dt="2018-04-07T16:03:02.715" v="147" actId="2696"/>
        <pc:sldMkLst>
          <pc:docMk/>
          <pc:sldMk cId="1749315181" sldId="265"/>
        </pc:sldMkLst>
      </pc:sldChg>
      <pc:sldChg chg="del setBg">
        <pc:chgData name="Sam Miles" userId="f3cf26ee-3309-49b5-975e-421ab833b90a" providerId="ADAL" clId="{36B67396-BABB-48EC-901C-7BBA4ED257D9}" dt="2018-04-07T16:02:59.415" v="145" actId="2696"/>
        <pc:sldMkLst>
          <pc:docMk/>
          <pc:sldMk cId="3981427572" sldId="266"/>
        </pc:sldMkLst>
      </pc:sldChg>
      <pc:sldChg chg="del setBg">
        <pc:chgData name="Sam Miles" userId="f3cf26ee-3309-49b5-975e-421ab833b90a" providerId="ADAL" clId="{36B67396-BABB-48EC-901C-7BBA4ED257D9}" dt="2018-04-07T16:03:03.171" v="148" actId="2696"/>
        <pc:sldMkLst>
          <pc:docMk/>
          <pc:sldMk cId="2336996522" sldId="267"/>
        </pc:sldMkLst>
      </pc:sldChg>
      <pc:sldChg chg="del setBg">
        <pc:chgData name="Sam Miles" userId="f3cf26ee-3309-49b5-975e-421ab833b90a" providerId="ADAL" clId="{36B67396-BABB-48EC-901C-7BBA4ED257D9}" dt="2018-04-07T16:03:03.363" v="149" actId="2696"/>
        <pc:sldMkLst>
          <pc:docMk/>
          <pc:sldMk cId="2307723403" sldId="268"/>
        </pc:sldMkLst>
      </pc:sldChg>
      <pc:sldChg chg="del setBg">
        <pc:chgData name="Sam Miles" userId="f3cf26ee-3309-49b5-975e-421ab833b90a" providerId="ADAL" clId="{36B67396-BABB-48EC-901C-7BBA4ED257D9}" dt="2018-04-07T16:03:03.809" v="151" actId="2696"/>
        <pc:sldMkLst>
          <pc:docMk/>
          <pc:sldMk cId="232609706" sldId="269"/>
        </pc:sldMkLst>
      </pc:sldChg>
      <pc:sldChg chg="modSp add del ord setBg modAnim">
        <pc:chgData name="Sam Miles" userId="f3cf26ee-3309-49b5-975e-421ab833b90a" providerId="ADAL" clId="{36B67396-BABB-48EC-901C-7BBA4ED257D9}" dt="2018-04-07T16:18:49.046" v="389" actId="20577"/>
        <pc:sldMkLst>
          <pc:docMk/>
          <pc:sldMk cId="1385006709" sldId="271"/>
        </pc:sldMkLst>
        <pc:spChg chg="mod">
          <ac:chgData name="Sam Miles" userId="f3cf26ee-3309-49b5-975e-421ab833b90a" providerId="ADAL" clId="{36B67396-BABB-48EC-901C-7BBA4ED257D9}" dt="2018-04-07T16:17:31.385" v="329" actId="20577"/>
          <ac:spMkLst>
            <pc:docMk/>
            <pc:sldMk cId="1385006709" sldId="271"/>
            <ac:spMk id="2" creationId="{54EF65AA-E15C-4327-A8FF-73BE8AB3F889}"/>
          </ac:spMkLst>
        </pc:spChg>
        <pc:spChg chg="mod">
          <ac:chgData name="Sam Miles" userId="f3cf26ee-3309-49b5-975e-421ab833b90a" providerId="ADAL" clId="{36B67396-BABB-48EC-901C-7BBA4ED257D9}" dt="2018-04-07T16:18:49.046" v="389" actId="20577"/>
          <ac:spMkLst>
            <pc:docMk/>
            <pc:sldMk cId="1385006709" sldId="271"/>
            <ac:spMk id="15" creationId="{552DA07C-48CD-475A-9620-0FD64D1996CC}"/>
          </ac:spMkLst>
        </pc:spChg>
      </pc:sldChg>
      <pc:sldChg chg="del">
        <pc:chgData name="Sam Miles" userId="f3cf26ee-3309-49b5-975e-421ab833b90a" providerId="ADAL" clId="{36B67396-BABB-48EC-901C-7BBA4ED257D9}" dt="2018-04-07T16:13:15.996" v="281" actId="2696"/>
        <pc:sldMkLst>
          <pc:docMk/>
          <pc:sldMk cId="923190549" sldId="283"/>
        </pc:sldMkLst>
      </pc:sldChg>
      <pc:sldChg chg="del setBg">
        <pc:chgData name="Sam Miles" userId="f3cf26ee-3309-49b5-975e-421ab833b90a" providerId="ADAL" clId="{36B67396-BABB-48EC-901C-7BBA4ED257D9}" dt="2018-04-07T16:02:53.328" v="140" actId="2696"/>
        <pc:sldMkLst>
          <pc:docMk/>
          <pc:sldMk cId="2789360898" sldId="284"/>
        </pc:sldMkLst>
      </pc:sldChg>
      <pc:sldChg chg="del setBg">
        <pc:chgData name="Sam Miles" userId="f3cf26ee-3309-49b5-975e-421ab833b90a" providerId="ADAL" clId="{36B67396-BABB-48EC-901C-7BBA4ED257D9}" dt="2018-04-07T16:02:53.794" v="141" actId="2696"/>
        <pc:sldMkLst>
          <pc:docMk/>
          <pc:sldMk cId="3477523487" sldId="285"/>
        </pc:sldMkLst>
      </pc:sldChg>
      <pc:sldChg chg="del setBg">
        <pc:chgData name="Sam Miles" userId="f3cf26ee-3309-49b5-975e-421ab833b90a" providerId="ADAL" clId="{36B67396-BABB-48EC-901C-7BBA4ED257D9}" dt="2018-04-07T16:02:54.379" v="142" actId="2696"/>
        <pc:sldMkLst>
          <pc:docMk/>
          <pc:sldMk cId="4255279188" sldId="286"/>
        </pc:sldMkLst>
      </pc:sldChg>
      <pc:sldChg chg="del setBg">
        <pc:chgData name="Sam Miles" userId="f3cf26ee-3309-49b5-975e-421ab833b90a" providerId="ADAL" clId="{36B67396-BABB-48EC-901C-7BBA4ED257D9}" dt="2018-04-07T16:02:54.935" v="143" actId="2696"/>
        <pc:sldMkLst>
          <pc:docMk/>
          <pc:sldMk cId="2371665130" sldId="287"/>
        </pc:sldMkLst>
      </pc:sldChg>
      <pc:sldChg chg="del">
        <pc:chgData name="Sam Miles" userId="f3cf26ee-3309-49b5-975e-421ab833b90a" providerId="ADAL" clId="{36B67396-BABB-48EC-901C-7BBA4ED257D9}" dt="2018-04-07T16:02:55.711" v="144" actId="2696"/>
        <pc:sldMkLst>
          <pc:docMk/>
          <pc:sldMk cId="831649489" sldId="288"/>
        </pc:sldMkLst>
      </pc:sldChg>
      <pc:sldChg chg="del setBg">
        <pc:chgData name="Sam Miles" userId="f3cf26ee-3309-49b5-975e-421ab833b90a" providerId="ADAL" clId="{36B67396-BABB-48EC-901C-7BBA4ED257D9}" dt="2018-04-07T16:03:02.245" v="146" actId="2696"/>
        <pc:sldMkLst>
          <pc:docMk/>
          <pc:sldMk cId="4232119174" sldId="289"/>
        </pc:sldMkLst>
      </pc:sldChg>
      <pc:sldChg chg="del setBg">
        <pc:chgData name="Sam Miles" userId="f3cf26ee-3309-49b5-975e-421ab833b90a" providerId="ADAL" clId="{36B67396-BABB-48EC-901C-7BBA4ED257D9}" dt="2018-04-07T16:03:03.589" v="150" actId="2696"/>
        <pc:sldMkLst>
          <pc:docMk/>
          <pc:sldMk cId="1378779373" sldId="290"/>
        </pc:sldMkLst>
      </pc:sldChg>
      <pc:sldChg chg="del setBg">
        <pc:chgData name="Sam Miles" userId="f3cf26ee-3309-49b5-975e-421ab833b90a" providerId="ADAL" clId="{36B67396-BABB-48EC-901C-7BBA4ED257D9}" dt="2018-04-07T16:03:05.669" v="152" actId="2696"/>
        <pc:sldMkLst>
          <pc:docMk/>
          <pc:sldMk cId="2970946588" sldId="291"/>
        </pc:sldMkLst>
      </pc:sldChg>
      <pc:sldChg chg="del setBg">
        <pc:chgData name="Sam Miles" userId="f3cf26ee-3309-49b5-975e-421ab833b90a" providerId="ADAL" clId="{36B67396-BABB-48EC-901C-7BBA4ED257D9}" dt="2018-04-07T16:03:06.336" v="153" actId="2696"/>
        <pc:sldMkLst>
          <pc:docMk/>
          <pc:sldMk cId="2080939576" sldId="292"/>
        </pc:sldMkLst>
      </pc:sldChg>
      <pc:sldChg chg="addSp delSp modSp add mod setBg modAnim">
        <pc:chgData name="Sam Miles" userId="f3cf26ee-3309-49b5-975e-421ab833b90a" providerId="ADAL" clId="{36B67396-BABB-48EC-901C-7BBA4ED257D9}" dt="2018-04-07T16:05:53.907" v="177"/>
        <pc:sldMkLst>
          <pc:docMk/>
          <pc:sldMk cId="514484073" sldId="293"/>
        </pc:sldMkLst>
        <pc:spChg chg="mod">
          <ac:chgData name="Sam Miles" userId="f3cf26ee-3309-49b5-975e-421ab833b90a" providerId="ADAL" clId="{36B67396-BABB-48EC-901C-7BBA4ED257D9}" dt="2018-04-07T16:00:39.972" v="124" actId="20577"/>
          <ac:spMkLst>
            <pc:docMk/>
            <pc:sldMk cId="514484073" sldId="293"/>
            <ac:spMk id="2" creationId="{527E5DD6-E96A-4541-A209-F7048FA6AEB2}"/>
          </ac:spMkLst>
        </pc:spChg>
        <pc:spChg chg="mod">
          <ac:chgData name="Sam Miles" userId="f3cf26ee-3309-49b5-975e-421ab833b90a" providerId="ADAL" clId="{36B67396-BABB-48EC-901C-7BBA4ED257D9}" dt="2018-04-07T16:05:36.836" v="175" actId="255"/>
          <ac:spMkLst>
            <pc:docMk/>
            <pc:sldMk cId="514484073" sldId="293"/>
            <ac:spMk id="3" creationId="{9D35AAE8-1B77-4936-A25E-4867551B053C}"/>
          </ac:spMkLst>
        </pc:spChg>
        <pc:spChg chg="add del">
          <ac:chgData name="Sam Miles" userId="f3cf26ee-3309-49b5-975e-421ab833b90a" providerId="ADAL" clId="{36B67396-BABB-48EC-901C-7BBA4ED257D9}" dt="2018-04-07T16:04:22.493" v="159" actId="26606"/>
          <ac:spMkLst>
            <pc:docMk/>
            <pc:sldMk cId="514484073" sldId="293"/>
            <ac:spMk id="9" creationId="{73ED6512-6858-4552-B699-9A97FE9A4EA2}"/>
          </ac:spMkLst>
        </pc:spChg>
        <pc:spChg chg="add del">
          <ac:chgData name="Sam Miles" userId="f3cf26ee-3309-49b5-975e-421ab833b90a" providerId="ADAL" clId="{36B67396-BABB-48EC-901C-7BBA4ED257D9}" dt="2018-04-07T16:04:22.493" v="159" actId="26606"/>
          <ac:spMkLst>
            <pc:docMk/>
            <pc:sldMk cId="514484073" sldId="293"/>
            <ac:spMk id="11" creationId="{4038CB10-1F5C-4D54-9DF7-12586DE5B007}"/>
          </ac:spMkLst>
        </pc:spChg>
        <pc:spChg chg="add del">
          <ac:chgData name="Sam Miles" userId="f3cf26ee-3309-49b5-975e-421ab833b90a" providerId="ADAL" clId="{36B67396-BABB-48EC-901C-7BBA4ED257D9}" dt="2018-04-07T16:04:22.493" v="159" actId="26606"/>
          <ac:spMkLst>
            <pc:docMk/>
            <pc:sldMk cId="514484073" sldId="293"/>
            <ac:spMk id="16" creationId="{73ED6512-6858-4552-B699-9A97FE9A4EA2}"/>
          </ac:spMkLst>
        </pc:spChg>
        <pc:spChg chg="add del">
          <ac:chgData name="Sam Miles" userId="f3cf26ee-3309-49b5-975e-421ab833b90a" providerId="ADAL" clId="{36B67396-BABB-48EC-901C-7BBA4ED257D9}" dt="2018-04-07T16:04:22.493" v="159" actId="26606"/>
          <ac:spMkLst>
            <pc:docMk/>
            <pc:sldMk cId="514484073" sldId="293"/>
            <ac:spMk id="18" creationId="{4038CB10-1F5C-4D54-9DF7-12586DE5B007}"/>
          </ac:spMkLst>
        </pc:spChg>
        <pc:picChg chg="add del mod ord">
          <ac:chgData name="Sam Miles" userId="f3cf26ee-3309-49b5-975e-421ab833b90a" providerId="ADAL" clId="{36B67396-BABB-48EC-901C-7BBA4ED257D9}" dt="2018-04-07T16:04:00.463" v="154" actId="478"/>
          <ac:picMkLst>
            <pc:docMk/>
            <pc:sldMk cId="514484073" sldId="293"/>
            <ac:picMk id="4" creationId="{6283195B-A9FB-4003-8AE8-98DB50D4B5DA}"/>
          </ac:picMkLst>
        </pc:picChg>
        <pc:picChg chg="add del mod ord">
          <ac:chgData name="Sam Miles" userId="f3cf26ee-3309-49b5-975e-421ab833b90a" providerId="ADAL" clId="{36B67396-BABB-48EC-901C-7BBA4ED257D9}" dt="2018-04-07T16:04:23.602" v="160"/>
          <ac:picMkLst>
            <pc:docMk/>
            <pc:sldMk cId="514484073" sldId="293"/>
            <ac:picMk id="5" creationId="{E747FEBE-39DC-4E64-AFC5-54BFC4BF2A67}"/>
          </ac:picMkLst>
        </pc:picChg>
        <pc:picChg chg="add del">
          <ac:chgData name="Sam Miles" userId="f3cf26ee-3309-49b5-975e-421ab833b90a" providerId="ADAL" clId="{36B67396-BABB-48EC-901C-7BBA4ED257D9}" dt="2018-04-07T16:04:30.143" v="162" actId="478"/>
          <ac:picMkLst>
            <pc:docMk/>
            <pc:sldMk cId="514484073" sldId="293"/>
            <ac:picMk id="6" creationId="{A7DBB479-DC28-4BF2-BCBE-9667FFD02889}"/>
          </ac:picMkLst>
        </pc:picChg>
        <pc:picChg chg="add mod">
          <ac:chgData name="Sam Miles" userId="f3cf26ee-3309-49b5-975e-421ab833b90a" providerId="ADAL" clId="{36B67396-BABB-48EC-901C-7BBA4ED257D9}" dt="2018-04-07T16:04:54.317" v="166" actId="14100"/>
          <ac:picMkLst>
            <pc:docMk/>
            <pc:sldMk cId="514484073" sldId="293"/>
            <ac:picMk id="7" creationId="{6A35704F-57CD-43FB-BB2B-D94A0BAB1803}"/>
          </ac:picMkLst>
        </pc:picChg>
      </pc:sldChg>
      <pc:sldChg chg="add del">
        <pc:chgData name="Sam Miles" userId="f3cf26ee-3309-49b5-975e-421ab833b90a" providerId="ADAL" clId="{36B67396-BABB-48EC-901C-7BBA4ED257D9}" dt="2018-04-07T16:02:23.486" v="138" actId="2696"/>
        <pc:sldMkLst>
          <pc:docMk/>
          <pc:sldMk cId="850131442" sldId="294"/>
        </pc:sldMkLst>
      </pc:sldChg>
      <pc:sldChg chg="add del setBg">
        <pc:chgData name="Sam Miles" userId="f3cf26ee-3309-49b5-975e-421ab833b90a" providerId="ADAL" clId="{36B67396-BABB-48EC-901C-7BBA4ED257D9}" dt="2018-04-07T16:06:20.044" v="180" actId="2696"/>
        <pc:sldMkLst>
          <pc:docMk/>
          <pc:sldMk cId="3204176842" sldId="295"/>
        </pc:sldMkLst>
      </pc:sldChg>
      <pc:sldChg chg="modSp add modAnim">
        <pc:chgData name="Sam Miles" userId="f3cf26ee-3309-49b5-975e-421ab833b90a" providerId="ADAL" clId="{36B67396-BABB-48EC-901C-7BBA4ED257D9}" dt="2018-04-07T16:07:04.454" v="189"/>
        <pc:sldMkLst>
          <pc:docMk/>
          <pc:sldMk cId="2585281500" sldId="296"/>
        </pc:sldMkLst>
        <pc:spChg chg="mod">
          <ac:chgData name="Sam Miles" userId="f3cf26ee-3309-49b5-975e-421ab833b90a" providerId="ADAL" clId="{36B67396-BABB-48EC-901C-7BBA4ED257D9}" dt="2018-04-07T16:06:38.923" v="186" actId="14100"/>
          <ac:spMkLst>
            <pc:docMk/>
            <pc:sldMk cId="2585281500" sldId="296"/>
            <ac:spMk id="3" creationId="{9D35AAE8-1B77-4936-A25E-4867551B053C}"/>
          </ac:spMkLst>
        </pc:spChg>
      </pc:sldChg>
      <pc:sldChg chg="modSp modAnim">
        <pc:chgData name="Sam Miles" userId="f3cf26ee-3309-49b5-975e-421ab833b90a" providerId="ADAL" clId="{36B67396-BABB-48EC-901C-7BBA4ED257D9}" dt="2018-04-07T16:08:25.749" v="197"/>
        <pc:sldMkLst>
          <pc:docMk/>
          <pc:sldMk cId="4210832309" sldId="297"/>
        </pc:sldMkLst>
        <pc:spChg chg="mod">
          <ac:chgData name="Sam Miles" userId="f3cf26ee-3309-49b5-975e-421ab833b90a" providerId="ADAL" clId="{36B67396-BABB-48EC-901C-7BBA4ED257D9}" dt="2018-04-07T16:08:22.521" v="196" actId="6549"/>
          <ac:spMkLst>
            <pc:docMk/>
            <pc:sldMk cId="4210832309" sldId="297"/>
            <ac:spMk id="3" creationId="{9D35AAE8-1B77-4936-A25E-4867551B053C}"/>
          </ac:spMkLst>
        </pc:spChg>
      </pc:sldChg>
      <pc:sldChg chg="modSp modAnim">
        <pc:chgData name="Sam Miles" userId="f3cf26ee-3309-49b5-975e-421ab833b90a" providerId="ADAL" clId="{36B67396-BABB-48EC-901C-7BBA4ED257D9}" dt="2018-04-07T16:08:13.992" v="195"/>
        <pc:sldMkLst>
          <pc:docMk/>
          <pc:sldMk cId="2518727750" sldId="298"/>
        </pc:sldMkLst>
        <pc:spChg chg="mod">
          <ac:chgData name="Sam Miles" userId="f3cf26ee-3309-49b5-975e-421ab833b90a" providerId="ADAL" clId="{36B67396-BABB-48EC-901C-7BBA4ED257D9}" dt="2018-04-07T16:08:06.505" v="193" actId="27636"/>
          <ac:spMkLst>
            <pc:docMk/>
            <pc:sldMk cId="2518727750" sldId="298"/>
            <ac:spMk id="3" creationId="{1A899931-B952-4700-AF05-11EC52489ACE}"/>
          </ac:spMkLst>
        </pc:spChg>
      </pc:sldChg>
      <pc:sldChg chg="modSp modAnim">
        <pc:chgData name="Sam Miles" userId="f3cf26ee-3309-49b5-975e-421ab833b90a" providerId="ADAL" clId="{36B67396-BABB-48EC-901C-7BBA4ED257D9}" dt="2018-04-07T16:08:42.032" v="199" actId="27636"/>
        <pc:sldMkLst>
          <pc:docMk/>
          <pc:sldMk cId="1847550213" sldId="299"/>
        </pc:sldMkLst>
        <pc:spChg chg="mod">
          <ac:chgData name="Sam Miles" userId="f3cf26ee-3309-49b5-975e-421ab833b90a" providerId="ADAL" clId="{36B67396-BABB-48EC-901C-7BBA4ED257D9}" dt="2018-04-07T16:08:42.032" v="199" actId="27636"/>
          <ac:spMkLst>
            <pc:docMk/>
            <pc:sldMk cId="1847550213" sldId="299"/>
            <ac:spMk id="3" creationId="{1A899931-B952-4700-AF05-11EC52489ACE}"/>
          </ac:spMkLst>
        </pc:spChg>
      </pc:sldChg>
      <pc:sldChg chg="modSp">
        <pc:chgData name="Sam Miles" userId="f3cf26ee-3309-49b5-975e-421ab833b90a" providerId="ADAL" clId="{36B67396-BABB-48EC-901C-7BBA4ED257D9}" dt="2018-04-07T16:08:54.483" v="201" actId="27636"/>
        <pc:sldMkLst>
          <pc:docMk/>
          <pc:sldMk cId="1715051514" sldId="300"/>
        </pc:sldMkLst>
        <pc:spChg chg="mod">
          <ac:chgData name="Sam Miles" userId="f3cf26ee-3309-49b5-975e-421ab833b90a" providerId="ADAL" clId="{36B67396-BABB-48EC-901C-7BBA4ED257D9}" dt="2018-04-07T16:08:54.483" v="201" actId="27636"/>
          <ac:spMkLst>
            <pc:docMk/>
            <pc:sldMk cId="1715051514" sldId="300"/>
            <ac:spMk id="3" creationId="{1A899931-B952-4700-AF05-11EC52489ACE}"/>
          </ac:spMkLst>
        </pc:spChg>
      </pc:sldChg>
      <pc:sldChg chg="delSp modSp">
        <pc:chgData name="Sam Miles" userId="f3cf26ee-3309-49b5-975e-421ab833b90a" providerId="ADAL" clId="{36B67396-BABB-48EC-901C-7BBA4ED257D9}" dt="2018-04-07T16:09:23.766" v="204"/>
        <pc:sldMkLst>
          <pc:docMk/>
          <pc:sldMk cId="1563364640" sldId="301"/>
        </pc:sldMkLst>
        <pc:spChg chg="del">
          <ac:chgData name="Sam Miles" userId="f3cf26ee-3309-49b5-975e-421ab833b90a" providerId="ADAL" clId="{36B67396-BABB-48EC-901C-7BBA4ED257D9}" dt="2018-04-07T16:09:23.766" v="204"/>
          <ac:spMkLst>
            <pc:docMk/>
            <pc:sldMk cId="1563364640" sldId="301"/>
            <ac:spMk id="2" creationId="{89771E7A-3B0C-41C8-A06A-77EE160E7004}"/>
          </ac:spMkLst>
        </pc:spChg>
        <pc:spChg chg="mod">
          <ac:chgData name="Sam Miles" userId="f3cf26ee-3309-49b5-975e-421ab833b90a" providerId="ADAL" clId="{36B67396-BABB-48EC-901C-7BBA4ED257D9}" dt="2018-04-07T16:09:12.882" v="203" actId="27636"/>
          <ac:spMkLst>
            <pc:docMk/>
            <pc:sldMk cId="1563364640" sldId="301"/>
            <ac:spMk id="3" creationId="{1A899931-B952-4700-AF05-11EC52489ACE}"/>
          </ac:spMkLst>
        </pc:spChg>
      </pc:sldChg>
      <pc:sldChg chg="add del">
        <pc:chgData name="Sam Miles" userId="f3cf26ee-3309-49b5-975e-421ab833b90a" providerId="ADAL" clId="{36B67396-BABB-48EC-901C-7BBA4ED257D9}" dt="2018-04-07T16:13:14.144" v="279" actId="2696"/>
        <pc:sldMkLst>
          <pc:docMk/>
          <pc:sldMk cId="2112289425" sldId="302"/>
        </pc:sldMkLst>
      </pc:sldChg>
      <pc:sldChg chg="addSp delSp modSp modAnim">
        <pc:chgData name="Sam Miles" userId="f3cf26ee-3309-49b5-975e-421ab833b90a" providerId="ADAL" clId="{36B67396-BABB-48EC-901C-7BBA4ED257D9}" dt="2018-04-07T16:11:21.697" v="262" actId="255"/>
        <pc:sldMkLst>
          <pc:docMk/>
          <pc:sldMk cId="4117635794" sldId="303"/>
        </pc:sldMkLst>
        <pc:spChg chg="mod">
          <ac:chgData name="Sam Miles" userId="f3cf26ee-3309-49b5-975e-421ab833b90a" providerId="ADAL" clId="{36B67396-BABB-48EC-901C-7BBA4ED257D9}" dt="2018-04-07T16:11:02.889" v="259" actId="14100"/>
          <ac:spMkLst>
            <pc:docMk/>
            <pc:sldMk cId="4117635794" sldId="303"/>
            <ac:spMk id="2" creationId="{527E5DD6-E96A-4541-A209-F7048FA6AEB2}"/>
          </ac:spMkLst>
        </pc:spChg>
        <pc:spChg chg="mod">
          <ac:chgData name="Sam Miles" userId="f3cf26ee-3309-49b5-975e-421ab833b90a" providerId="ADAL" clId="{36B67396-BABB-48EC-901C-7BBA4ED257D9}" dt="2018-04-07T16:11:21.697" v="262" actId="255"/>
          <ac:spMkLst>
            <pc:docMk/>
            <pc:sldMk cId="4117635794" sldId="303"/>
            <ac:spMk id="3" creationId="{9D35AAE8-1B77-4936-A25E-4867551B053C}"/>
          </ac:spMkLst>
        </pc:spChg>
        <pc:picChg chg="add mod">
          <ac:chgData name="Sam Miles" userId="f3cf26ee-3309-49b5-975e-421ab833b90a" providerId="ADAL" clId="{36B67396-BABB-48EC-901C-7BBA4ED257D9}" dt="2018-04-07T16:11:00.547" v="258" actId="14100"/>
          <ac:picMkLst>
            <pc:docMk/>
            <pc:sldMk cId="4117635794" sldId="303"/>
            <ac:picMk id="4" creationId="{3DA663A3-99DA-4928-B24D-A901B11037A2}"/>
          </ac:picMkLst>
        </pc:picChg>
        <pc:picChg chg="del">
          <ac:chgData name="Sam Miles" userId="f3cf26ee-3309-49b5-975e-421ab833b90a" providerId="ADAL" clId="{36B67396-BABB-48EC-901C-7BBA4ED257D9}" dt="2018-04-07T16:10:40.523" v="255" actId="478"/>
          <ac:picMkLst>
            <pc:docMk/>
            <pc:sldMk cId="4117635794" sldId="303"/>
            <ac:picMk id="7" creationId="{6A35704F-57CD-43FB-BB2B-D94A0BAB1803}"/>
          </ac:picMkLst>
        </pc:picChg>
      </pc:sldChg>
      <pc:sldChg chg="modSp">
        <pc:chgData name="Sam Miles" userId="f3cf26ee-3309-49b5-975e-421ab833b90a" providerId="ADAL" clId="{36B67396-BABB-48EC-901C-7BBA4ED257D9}" dt="2018-04-07T16:11:51.712" v="263"/>
        <pc:sldMkLst>
          <pc:docMk/>
          <pc:sldMk cId="947890510" sldId="304"/>
        </pc:sldMkLst>
        <pc:spChg chg="mod">
          <ac:chgData name="Sam Miles" userId="f3cf26ee-3309-49b5-975e-421ab833b90a" providerId="ADAL" clId="{36B67396-BABB-48EC-901C-7BBA4ED257D9}" dt="2018-04-07T16:11:51.712" v="263"/>
          <ac:spMkLst>
            <pc:docMk/>
            <pc:sldMk cId="947890510" sldId="304"/>
            <ac:spMk id="3" creationId="{1A899931-B952-4700-AF05-11EC52489ACE}"/>
          </ac:spMkLst>
        </pc:spChg>
      </pc:sldChg>
      <pc:sldChg chg="modSp">
        <pc:chgData name="Sam Miles" userId="f3cf26ee-3309-49b5-975e-421ab833b90a" providerId="ADAL" clId="{36B67396-BABB-48EC-901C-7BBA4ED257D9}" dt="2018-04-07T16:12:50.441" v="278" actId="14100"/>
        <pc:sldMkLst>
          <pc:docMk/>
          <pc:sldMk cId="3759157199" sldId="305"/>
        </pc:sldMkLst>
        <pc:spChg chg="mod">
          <ac:chgData name="Sam Miles" userId="f3cf26ee-3309-49b5-975e-421ab833b90a" providerId="ADAL" clId="{36B67396-BABB-48EC-901C-7BBA4ED257D9}" dt="2018-04-07T16:12:50.441" v="278" actId="14100"/>
          <ac:spMkLst>
            <pc:docMk/>
            <pc:sldMk cId="3759157199" sldId="305"/>
            <ac:spMk id="3" creationId="{1A899931-B952-4700-AF05-11EC52489ACE}"/>
          </ac:spMkLst>
        </pc:spChg>
      </pc:sldChg>
      <pc:sldChg chg="modSp modAnim">
        <pc:chgData name="Sam Miles" userId="f3cf26ee-3309-49b5-975e-421ab833b90a" providerId="ADAL" clId="{36B67396-BABB-48EC-901C-7BBA4ED257D9}" dt="2018-04-07T16:14:03.276" v="294" actId="115"/>
        <pc:sldMkLst>
          <pc:docMk/>
          <pc:sldMk cId="1888255445" sldId="306"/>
        </pc:sldMkLst>
        <pc:spChg chg="mod">
          <ac:chgData name="Sam Miles" userId="f3cf26ee-3309-49b5-975e-421ab833b90a" providerId="ADAL" clId="{36B67396-BABB-48EC-901C-7BBA4ED257D9}" dt="2018-04-07T16:13:40.767" v="288" actId="20577"/>
          <ac:spMkLst>
            <pc:docMk/>
            <pc:sldMk cId="1888255445" sldId="306"/>
            <ac:spMk id="2" creationId="{527E5DD6-E96A-4541-A209-F7048FA6AEB2}"/>
          </ac:spMkLst>
        </pc:spChg>
        <pc:spChg chg="mod">
          <ac:chgData name="Sam Miles" userId="f3cf26ee-3309-49b5-975e-421ab833b90a" providerId="ADAL" clId="{36B67396-BABB-48EC-901C-7BBA4ED257D9}" dt="2018-04-07T16:14:03.276" v="294" actId="115"/>
          <ac:spMkLst>
            <pc:docMk/>
            <pc:sldMk cId="1888255445" sldId="306"/>
            <ac:spMk id="3" creationId="{9D35AAE8-1B77-4936-A25E-4867551B053C}"/>
          </ac:spMkLst>
        </pc:spChg>
      </pc:sldChg>
      <pc:sldChg chg="modSp">
        <pc:chgData name="Sam Miles" userId="f3cf26ee-3309-49b5-975e-421ab833b90a" providerId="ADAL" clId="{36B67396-BABB-48EC-901C-7BBA4ED257D9}" dt="2018-04-07T16:14:19.076" v="295"/>
        <pc:sldMkLst>
          <pc:docMk/>
          <pc:sldMk cId="3368016012" sldId="307"/>
        </pc:sldMkLst>
        <pc:spChg chg="mod">
          <ac:chgData name="Sam Miles" userId="f3cf26ee-3309-49b5-975e-421ab833b90a" providerId="ADAL" clId="{36B67396-BABB-48EC-901C-7BBA4ED257D9}" dt="2018-04-07T16:14:19.076" v="295"/>
          <ac:spMkLst>
            <pc:docMk/>
            <pc:sldMk cId="3368016012" sldId="307"/>
            <ac:spMk id="3" creationId="{1A899931-B952-4700-AF05-11EC52489ACE}"/>
          </ac:spMkLst>
        </pc:spChg>
      </pc:sldChg>
      <pc:sldChg chg="addSp delSp modSp modAnim">
        <pc:chgData name="Sam Miles" userId="f3cf26ee-3309-49b5-975e-421ab833b90a" providerId="ADAL" clId="{36B67396-BABB-48EC-901C-7BBA4ED257D9}" dt="2018-04-07T16:16:05.444" v="311" actId="6549"/>
        <pc:sldMkLst>
          <pc:docMk/>
          <pc:sldMk cId="659857373" sldId="308"/>
        </pc:sldMkLst>
        <pc:spChg chg="mod">
          <ac:chgData name="Sam Miles" userId="f3cf26ee-3309-49b5-975e-421ab833b90a" providerId="ADAL" clId="{36B67396-BABB-48EC-901C-7BBA4ED257D9}" dt="2018-04-07T16:14:50.562" v="300" actId="115"/>
          <ac:spMkLst>
            <pc:docMk/>
            <pc:sldMk cId="659857373" sldId="308"/>
            <ac:spMk id="2" creationId="{527E5DD6-E96A-4541-A209-F7048FA6AEB2}"/>
          </ac:spMkLst>
        </pc:spChg>
        <pc:spChg chg="mod">
          <ac:chgData name="Sam Miles" userId="f3cf26ee-3309-49b5-975e-421ab833b90a" providerId="ADAL" clId="{36B67396-BABB-48EC-901C-7BBA4ED257D9}" dt="2018-04-07T16:16:05.444" v="311" actId="6549"/>
          <ac:spMkLst>
            <pc:docMk/>
            <pc:sldMk cId="659857373" sldId="308"/>
            <ac:spMk id="3" creationId="{9D35AAE8-1B77-4936-A25E-4867551B053C}"/>
          </ac:spMkLst>
        </pc:spChg>
        <pc:picChg chg="add mod">
          <ac:chgData name="Sam Miles" userId="f3cf26ee-3309-49b5-975e-421ab833b90a" providerId="ADAL" clId="{36B67396-BABB-48EC-901C-7BBA4ED257D9}" dt="2018-04-07T16:15:22.814" v="306" actId="14100"/>
          <ac:picMkLst>
            <pc:docMk/>
            <pc:sldMk cId="659857373" sldId="308"/>
            <ac:picMk id="4" creationId="{BE289489-0204-45E9-8512-21B832AC904A}"/>
          </ac:picMkLst>
        </pc:picChg>
        <pc:picChg chg="del">
          <ac:chgData name="Sam Miles" userId="f3cf26ee-3309-49b5-975e-421ab833b90a" providerId="ADAL" clId="{36B67396-BABB-48EC-901C-7BBA4ED257D9}" dt="2018-04-07T16:14:54.229" v="301" actId="478"/>
          <ac:picMkLst>
            <pc:docMk/>
            <pc:sldMk cId="659857373" sldId="308"/>
            <ac:picMk id="7" creationId="{6A35704F-57CD-43FB-BB2B-D94A0BAB1803}"/>
          </ac:picMkLst>
        </pc:picChg>
      </pc:sldChg>
      <pc:sldChg chg="modSp">
        <pc:chgData name="Sam Miles" userId="f3cf26ee-3309-49b5-975e-421ab833b90a" providerId="ADAL" clId="{36B67396-BABB-48EC-901C-7BBA4ED257D9}" dt="2018-04-07T16:16:29.429" v="315" actId="20577"/>
        <pc:sldMkLst>
          <pc:docMk/>
          <pc:sldMk cId="2983265461" sldId="309"/>
        </pc:sldMkLst>
        <pc:spChg chg="mod">
          <ac:chgData name="Sam Miles" userId="f3cf26ee-3309-49b5-975e-421ab833b90a" providerId="ADAL" clId="{36B67396-BABB-48EC-901C-7BBA4ED257D9}" dt="2018-04-07T16:16:29.429" v="315" actId="20577"/>
          <ac:spMkLst>
            <pc:docMk/>
            <pc:sldMk cId="2983265461" sldId="309"/>
            <ac:spMk id="3" creationId="{1A899931-B952-4700-AF05-11EC52489ACE}"/>
          </ac:spMkLst>
        </pc:spChg>
      </pc:sldChg>
      <pc:sldChg chg="modSp ord">
        <pc:chgData name="Sam Miles" userId="f3cf26ee-3309-49b5-975e-421ab833b90a" providerId="ADAL" clId="{36B67396-BABB-48EC-901C-7BBA4ED257D9}" dt="2018-04-07T16:21:19.917" v="427"/>
        <pc:sldMkLst>
          <pc:docMk/>
          <pc:sldMk cId="843063339" sldId="310"/>
        </pc:sldMkLst>
        <pc:spChg chg="mod">
          <ac:chgData name="Sam Miles" userId="f3cf26ee-3309-49b5-975e-421ab833b90a" providerId="ADAL" clId="{36B67396-BABB-48EC-901C-7BBA4ED257D9}" dt="2018-04-07T16:19:05.597" v="390"/>
          <ac:spMkLst>
            <pc:docMk/>
            <pc:sldMk cId="843063339" sldId="310"/>
            <ac:spMk id="3" creationId="{1A899931-B952-4700-AF05-11EC52489ACE}"/>
          </ac:spMkLst>
        </pc:spChg>
      </pc:sldChg>
      <pc:sldChg chg="modSp add del modAnim">
        <pc:chgData name="Sam Miles" userId="f3cf26ee-3309-49b5-975e-421ab833b90a" providerId="ADAL" clId="{36B67396-BABB-48EC-901C-7BBA4ED257D9}" dt="2018-04-07T16:21:06.446" v="426"/>
        <pc:sldMkLst>
          <pc:docMk/>
          <pc:sldMk cId="3003038596" sldId="311"/>
        </pc:sldMkLst>
        <pc:spChg chg="mod">
          <ac:chgData name="Sam Miles" userId="f3cf26ee-3309-49b5-975e-421ab833b90a" providerId="ADAL" clId="{36B67396-BABB-48EC-901C-7BBA4ED257D9}" dt="2018-04-07T16:19:50.928" v="416" actId="20577"/>
          <ac:spMkLst>
            <pc:docMk/>
            <pc:sldMk cId="3003038596" sldId="311"/>
            <ac:spMk id="3" creationId="{9D35AAE8-1B77-4936-A25E-4867551B053C}"/>
          </ac:spMkLst>
        </pc:spChg>
      </pc:sldChg>
      <pc:sldChg chg="modSp">
        <pc:chgData name="Sam Miles" userId="f3cf26ee-3309-49b5-975e-421ab833b90a" providerId="ADAL" clId="{36B67396-BABB-48EC-901C-7BBA4ED257D9}" dt="2018-04-07T16:21:44.136" v="428"/>
        <pc:sldMkLst>
          <pc:docMk/>
          <pc:sldMk cId="3429030755" sldId="312"/>
        </pc:sldMkLst>
        <pc:spChg chg="mod">
          <ac:chgData name="Sam Miles" userId="f3cf26ee-3309-49b5-975e-421ab833b90a" providerId="ADAL" clId="{36B67396-BABB-48EC-901C-7BBA4ED257D9}" dt="2018-04-07T16:21:44.136" v="428"/>
          <ac:spMkLst>
            <pc:docMk/>
            <pc:sldMk cId="3429030755" sldId="312"/>
            <ac:spMk id="3" creationId="{1A899931-B952-4700-AF05-11EC52489ACE}"/>
          </ac:spMkLst>
        </pc:spChg>
      </pc:sldChg>
      <pc:sldChg chg="addSp delSp modSp addAnim delAnim">
        <pc:chgData name="Sam Miles" userId="f3cf26ee-3309-49b5-975e-421ab833b90a" providerId="ADAL" clId="{36B67396-BABB-48EC-901C-7BBA4ED257D9}" dt="2018-04-07T16:22:54.783" v="441"/>
        <pc:sldMkLst>
          <pc:docMk/>
          <pc:sldMk cId="4233949045" sldId="313"/>
        </pc:sldMkLst>
        <pc:spChg chg="mod">
          <ac:chgData name="Sam Miles" userId="f3cf26ee-3309-49b5-975e-421ab833b90a" providerId="ADAL" clId="{36B67396-BABB-48EC-901C-7BBA4ED257D9}" dt="2018-04-07T16:22:42.241" v="436" actId="403"/>
          <ac:spMkLst>
            <pc:docMk/>
            <pc:sldMk cId="4233949045" sldId="313"/>
            <ac:spMk id="2" creationId="{54EF65AA-E15C-4327-A8FF-73BE8AB3F889}"/>
          </ac:spMkLst>
        </pc:spChg>
        <pc:spChg chg="add del mod">
          <ac:chgData name="Sam Miles" userId="f3cf26ee-3309-49b5-975e-421ab833b90a" providerId="ADAL" clId="{36B67396-BABB-48EC-901C-7BBA4ED257D9}" dt="2018-04-07T16:22:52.093" v="440"/>
          <ac:spMkLst>
            <pc:docMk/>
            <pc:sldMk cId="4233949045" sldId="313"/>
            <ac:spMk id="3" creationId="{D8B72E95-5D63-42FF-9C5C-F3BEFD4F341B}"/>
          </ac:spMkLst>
        </pc:spChg>
        <pc:spChg chg="mod">
          <ac:chgData name="Sam Miles" userId="f3cf26ee-3309-49b5-975e-421ab833b90a" providerId="ADAL" clId="{36B67396-BABB-48EC-901C-7BBA4ED257D9}" dt="2018-04-07T16:22:54.783" v="441"/>
          <ac:spMkLst>
            <pc:docMk/>
            <pc:sldMk cId="4233949045" sldId="313"/>
            <ac:spMk id="15" creationId="{552DA07C-48CD-475A-9620-0FD64D1996CC}"/>
          </ac:spMkLst>
        </pc:spChg>
      </pc:sldChg>
      <pc:sldChg chg="addSp delSp modSp add modAnim">
        <pc:chgData name="Sam Miles" userId="f3cf26ee-3309-49b5-975e-421ab833b90a" providerId="ADAL" clId="{36B67396-BABB-48EC-901C-7BBA4ED257D9}" dt="2018-04-07T16:25:23.919" v="540" actId="14100"/>
        <pc:sldMkLst>
          <pc:docMk/>
          <pc:sldMk cId="112530875" sldId="314"/>
        </pc:sldMkLst>
        <pc:spChg chg="mod">
          <ac:chgData name="Sam Miles" userId="f3cf26ee-3309-49b5-975e-421ab833b90a" providerId="ADAL" clId="{36B67396-BABB-48EC-901C-7BBA4ED257D9}" dt="2018-04-07T16:25:23.919" v="540" actId="14100"/>
          <ac:spMkLst>
            <pc:docMk/>
            <pc:sldMk cId="112530875" sldId="314"/>
            <ac:spMk id="2" creationId="{E192FEFA-327A-474D-8AD1-CE04422A77D4}"/>
          </ac:spMkLst>
        </pc:spChg>
        <pc:spChg chg="add del mod">
          <ac:chgData name="Sam Miles" userId="f3cf26ee-3309-49b5-975e-421ab833b90a" providerId="ADAL" clId="{36B67396-BABB-48EC-901C-7BBA4ED257D9}" dt="2018-04-07T16:25:21.712" v="539" actId="14100"/>
          <ac:spMkLst>
            <pc:docMk/>
            <pc:sldMk cId="112530875" sldId="314"/>
            <ac:spMk id="3" creationId="{1B66962B-0695-4747-9FF7-FB1C7A0A0AF0}"/>
          </ac:spMkLst>
        </pc:spChg>
      </pc:sldChg>
      <pc:sldChg chg="modSp">
        <pc:chgData name="Sam Miles" userId="f3cf26ee-3309-49b5-975e-421ab833b90a" providerId="ADAL" clId="{36B67396-BABB-48EC-901C-7BBA4ED257D9}" dt="2018-04-07T16:25:42.333" v="541"/>
        <pc:sldMkLst>
          <pc:docMk/>
          <pc:sldMk cId="1364392552" sldId="315"/>
        </pc:sldMkLst>
        <pc:spChg chg="mod">
          <ac:chgData name="Sam Miles" userId="f3cf26ee-3309-49b5-975e-421ab833b90a" providerId="ADAL" clId="{36B67396-BABB-48EC-901C-7BBA4ED257D9}" dt="2018-04-07T16:25:42.333" v="541"/>
          <ac:spMkLst>
            <pc:docMk/>
            <pc:sldMk cId="1364392552" sldId="315"/>
            <ac:spMk id="3" creationId="{1A899931-B952-4700-AF05-11EC52489ACE}"/>
          </ac:spMkLst>
        </pc:spChg>
      </pc:sldChg>
      <pc:sldChg chg="modSp">
        <pc:chgData name="Sam Miles" userId="f3cf26ee-3309-49b5-975e-421ab833b90a" providerId="ADAL" clId="{36B67396-BABB-48EC-901C-7BBA4ED257D9}" dt="2018-04-07T16:26:03.663" v="542"/>
        <pc:sldMkLst>
          <pc:docMk/>
          <pc:sldMk cId="3407236061" sldId="316"/>
        </pc:sldMkLst>
        <pc:spChg chg="mod">
          <ac:chgData name="Sam Miles" userId="f3cf26ee-3309-49b5-975e-421ab833b90a" providerId="ADAL" clId="{36B67396-BABB-48EC-901C-7BBA4ED257D9}" dt="2018-04-07T16:26:03.663" v="542"/>
          <ac:spMkLst>
            <pc:docMk/>
            <pc:sldMk cId="3407236061" sldId="316"/>
            <ac:spMk id="3" creationId="{1A899931-B952-4700-AF05-11EC52489ACE}"/>
          </ac:spMkLst>
        </pc:spChg>
      </pc:sldChg>
      <pc:sldMasterChg chg="setBg modSldLayout">
        <pc:chgData name="Sam Miles" userId="f3cf26ee-3309-49b5-975e-421ab833b90a" providerId="ADAL" clId="{36B67396-BABB-48EC-901C-7BBA4ED257D9}" dt="2018-04-07T16:02:44.337" v="139"/>
        <pc:sldMasterMkLst>
          <pc:docMk/>
          <pc:sldMasterMk cId="3810766712" sldId="2147483648"/>
        </pc:sldMasterMkLst>
        <pc:sldLayoutChg chg="setBg">
          <pc:chgData name="Sam Miles" userId="f3cf26ee-3309-49b5-975e-421ab833b90a" providerId="ADAL" clId="{36B67396-BABB-48EC-901C-7BBA4ED257D9}" dt="2018-04-07T16:02:44.337" v="139"/>
          <pc:sldLayoutMkLst>
            <pc:docMk/>
            <pc:sldMasterMk cId="3810766712" sldId="2147483648"/>
            <pc:sldLayoutMk cId="2023878197" sldId="2147483649"/>
          </pc:sldLayoutMkLst>
        </pc:sldLayoutChg>
        <pc:sldLayoutChg chg="setBg">
          <pc:chgData name="Sam Miles" userId="f3cf26ee-3309-49b5-975e-421ab833b90a" providerId="ADAL" clId="{36B67396-BABB-48EC-901C-7BBA4ED257D9}" dt="2018-04-07T16:02:44.337" v="139"/>
          <pc:sldLayoutMkLst>
            <pc:docMk/>
            <pc:sldMasterMk cId="3810766712" sldId="2147483648"/>
            <pc:sldLayoutMk cId="2553547571" sldId="2147483650"/>
          </pc:sldLayoutMkLst>
        </pc:sldLayoutChg>
        <pc:sldLayoutChg chg="setBg">
          <pc:chgData name="Sam Miles" userId="f3cf26ee-3309-49b5-975e-421ab833b90a" providerId="ADAL" clId="{36B67396-BABB-48EC-901C-7BBA4ED257D9}" dt="2018-04-07T16:02:44.337" v="139"/>
          <pc:sldLayoutMkLst>
            <pc:docMk/>
            <pc:sldMasterMk cId="3810766712" sldId="2147483648"/>
            <pc:sldLayoutMk cId="175103019" sldId="2147483651"/>
          </pc:sldLayoutMkLst>
        </pc:sldLayoutChg>
        <pc:sldLayoutChg chg="setBg">
          <pc:chgData name="Sam Miles" userId="f3cf26ee-3309-49b5-975e-421ab833b90a" providerId="ADAL" clId="{36B67396-BABB-48EC-901C-7BBA4ED257D9}" dt="2018-04-07T16:02:44.337" v="139"/>
          <pc:sldLayoutMkLst>
            <pc:docMk/>
            <pc:sldMasterMk cId="3810766712" sldId="2147483648"/>
            <pc:sldLayoutMk cId="3353935754" sldId="2147483652"/>
          </pc:sldLayoutMkLst>
        </pc:sldLayoutChg>
        <pc:sldLayoutChg chg="setBg">
          <pc:chgData name="Sam Miles" userId="f3cf26ee-3309-49b5-975e-421ab833b90a" providerId="ADAL" clId="{36B67396-BABB-48EC-901C-7BBA4ED257D9}" dt="2018-04-07T16:02:44.337" v="139"/>
          <pc:sldLayoutMkLst>
            <pc:docMk/>
            <pc:sldMasterMk cId="3810766712" sldId="2147483648"/>
            <pc:sldLayoutMk cId="3185437134" sldId="2147483653"/>
          </pc:sldLayoutMkLst>
        </pc:sldLayoutChg>
        <pc:sldLayoutChg chg="setBg">
          <pc:chgData name="Sam Miles" userId="f3cf26ee-3309-49b5-975e-421ab833b90a" providerId="ADAL" clId="{36B67396-BABB-48EC-901C-7BBA4ED257D9}" dt="2018-04-07T16:02:44.337" v="139"/>
          <pc:sldLayoutMkLst>
            <pc:docMk/>
            <pc:sldMasterMk cId="3810766712" sldId="2147483648"/>
            <pc:sldLayoutMk cId="1990246116" sldId="2147483654"/>
          </pc:sldLayoutMkLst>
        </pc:sldLayoutChg>
        <pc:sldLayoutChg chg="setBg">
          <pc:chgData name="Sam Miles" userId="f3cf26ee-3309-49b5-975e-421ab833b90a" providerId="ADAL" clId="{36B67396-BABB-48EC-901C-7BBA4ED257D9}" dt="2018-04-07T16:02:44.337" v="139"/>
          <pc:sldLayoutMkLst>
            <pc:docMk/>
            <pc:sldMasterMk cId="3810766712" sldId="2147483648"/>
            <pc:sldLayoutMk cId="3442556547" sldId="2147483655"/>
          </pc:sldLayoutMkLst>
        </pc:sldLayoutChg>
        <pc:sldLayoutChg chg="setBg">
          <pc:chgData name="Sam Miles" userId="f3cf26ee-3309-49b5-975e-421ab833b90a" providerId="ADAL" clId="{36B67396-BABB-48EC-901C-7BBA4ED257D9}" dt="2018-04-07T16:02:44.337" v="139"/>
          <pc:sldLayoutMkLst>
            <pc:docMk/>
            <pc:sldMasterMk cId="3810766712" sldId="2147483648"/>
            <pc:sldLayoutMk cId="2329697584" sldId="2147483656"/>
          </pc:sldLayoutMkLst>
        </pc:sldLayoutChg>
        <pc:sldLayoutChg chg="setBg">
          <pc:chgData name="Sam Miles" userId="f3cf26ee-3309-49b5-975e-421ab833b90a" providerId="ADAL" clId="{36B67396-BABB-48EC-901C-7BBA4ED257D9}" dt="2018-04-07T16:02:44.337" v="139"/>
          <pc:sldLayoutMkLst>
            <pc:docMk/>
            <pc:sldMasterMk cId="3810766712" sldId="2147483648"/>
            <pc:sldLayoutMk cId="2968897063" sldId="2147483657"/>
          </pc:sldLayoutMkLst>
        </pc:sldLayoutChg>
        <pc:sldLayoutChg chg="setBg">
          <pc:chgData name="Sam Miles" userId="f3cf26ee-3309-49b5-975e-421ab833b90a" providerId="ADAL" clId="{36B67396-BABB-48EC-901C-7BBA4ED257D9}" dt="2018-04-07T16:02:44.337" v="139"/>
          <pc:sldLayoutMkLst>
            <pc:docMk/>
            <pc:sldMasterMk cId="3810766712" sldId="2147483648"/>
            <pc:sldLayoutMk cId="3382007655" sldId="2147483658"/>
          </pc:sldLayoutMkLst>
        </pc:sldLayoutChg>
        <pc:sldLayoutChg chg="setBg">
          <pc:chgData name="Sam Miles" userId="f3cf26ee-3309-49b5-975e-421ab833b90a" providerId="ADAL" clId="{36B67396-BABB-48EC-901C-7BBA4ED257D9}" dt="2018-04-07T16:02:44.337" v="139"/>
          <pc:sldLayoutMkLst>
            <pc:docMk/>
            <pc:sldMasterMk cId="3810766712" sldId="2147483648"/>
            <pc:sldLayoutMk cId="1563386885" sldId="2147483659"/>
          </pc:sldLayoutMkLst>
        </pc:sldLayoutChg>
      </pc:sldMasterChg>
      <pc:sldMasterChg chg="setBg modSldLayout">
        <pc:chgData name="Sam Miles" userId="f3cf26ee-3309-49b5-975e-421ab833b90a" providerId="ADAL" clId="{36B67396-BABB-48EC-901C-7BBA4ED257D9}" dt="2018-04-07T16:02:44.337" v="139"/>
        <pc:sldMasterMkLst>
          <pc:docMk/>
          <pc:sldMasterMk cId="3847442817" sldId="2147483660"/>
        </pc:sldMasterMkLst>
        <pc:sldLayoutChg chg="setBg">
          <pc:chgData name="Sam Miles" userId="f3cf26ee-3309-49b5-975e-421ab833b90a" providerId="ADAL" clId="{36B67396-BABB-48EC-901C-7BBA4ED257D9}" dt="2018-04-07T16:02:44.337" v="139"/>
          <pc:sldLayoutMkLst>
            <pc:docMk/>
            <pc:sldMasterMk cId="3847442817" sldId="2147483660"/>
            <pc:sldLayoutMk cId="4257714221" sldId="2147483661"/>
          </pc:sldLayoutMkLst>
        </pc:sldLayoutChg>
        <pc:sldLayoutChg chg="setBg">
          <pc:chgData name="Sam Miles" userId="f3cf26ee-3309-49b5-975e-421ab833b90a" providerId="ADAL" clId="{36B67396-BABB-48EC-901C-7BBA4ED257D9}" dt="2018-04-07T16:02:44.337" v="139"/>
          <pc:sldLayoutMkLst>
            <pc:docMk/>
            <pc:sldMasterMk cId="3847442817" sldId="2147483660"/>
            <pc:sldLayoutMk cId="4274544750" sldId="2147483662"/>
          </pc:sldLayoutMkLst>
        </pc:sldLayoutChg>
        <pc:sldLayoutChg chg="setBg">
          <pc:chgData name="Sam Miles" userId="f3cf26ee-3309-49b5-975e-421ab833b90a" providerId="ADAL" clId="{36B67396-BABB-48EC-901C-7BBA4ED257D9}" dt="2018-04-07T16:02:44.337" v="139"/>
          <pc:sldLayoutMkLst>
            <pc:docMk/>
            <pc:sldMasterMk cId="3847442817" sldId="2147483660"/>
            <pc:sldLayoutMk cId="1101992957" sldId="2147483663"/>
          </pc:sldLayoutMkLst>
        </pc:sldLayoutChg>
        <pc:sldLayoutChg chg="setBg">
          <pc:chgData name="Sam Miles" userId="f3cf26ee-3309-49b5-975e-421ab833b90a" providerId="ADAL" clId="{36B67396-BABB-48EC-901C-7BBA4ED257D9}" dt="2018-04-07T16:02:44.337" v="139"/>
          <pc:sldLayoutMkLst>
            <pc:docMk/>
            <pc:sldMasterMk cId="3847442817" sldId="2147483660"/>
            <pc:sldLayoutMk cId="3693235316" sldId="2147483664"/>
          </pc:sldLayoutMkLst>
        </pc:sldLayoutChg>
        <pc:sldLayoutChg chg="setBg">
          <pc:chgData name="Sam Miles" userId="f3cf26ee-3309-49b5-975e-421ab833b90a" providerId="ADAL" clId="{36B67396-BABB-48EC-901C-7BBA4ED257D9}" dt="2018-04-07T16:02:44.337" v="139"/>
          <pc:sldLayoutMkLst>
            <pc:docMk/>
            <pc:sldMasterMk cId="3847442817" sldId="2147483660"/>
            <pc:sldLayoutMk cId="2989774547" sldId="2147483665"/>
          </pc:sldLayoutMkLst>
        </pc:sldLayoutChg>
        <pc:sldLayoutChg chg="setBg">
          <pc:chgData name="Sam Miles" userId="f3cf26ee-3309-49b5-975e-421ab833b90a" providerId="ADAL" clId="{36B67396-BABB-48EC-901C-7BBA4ED257D9}" dt="2018-04-07T16:02:44.337" v="139"/>
          <pc:sldLayoutMkLst>
            <pc:docMk/>
            <pc:sldMasterMk cId="3847442817" sldId="2147483660"/>
            <pc:sldLayoutMk cId="3921457459" sldId="2147483666"/>
          </pc:sldLayoutMkLst>
        </pc:sldLayoutChg>
        <pc:sldLayoutChg chg="setBg">
          <pc:chgData name="Sam Miles" userId="f3cf26ee-3309-49b5-975e-421ab833b90a" providerId="ADAL" clId="{36B67396-BABB-48EC-901C-7BBA4ED257D9}" dt="2018-04-07T16:02:44.337" v="139"/>
          <pc:sldLayoutMkLst>
            <pc:docMk/>
            <pc:sldMasterMk cId="3847442817" sldId="2147483660"/>
            <pc:sldLayoutMk cId="3446954436" sldId="2147483667"/>
          </pc:sldLayoutMkLst>
        </pc:sldLayoutChg>
        <pc:sldLayoutChg chg="setBg">
          <pc:chgData name="Sam Miles" userId="f3cf26ee-3309-49b5-975e-421ab833b90a" providerId="ADAL" clId="{36B67396-BABB-48EC-901C-7BBA4ED257D9}" dt="2018-04-07T16:02:44.337" v="139"/>
          <pc:sldLayoutMkLst>
            <pc:docMk/>
            <pc:sldMasterMk cId="3847442817" sldId="2147483660"/>
            <pc:sldLayoutMk cId="18199244" sldId="2147483668"/>
          </pc:sldLayoutMkLst>
        </pc:sldLayoutChg>
        <pc:sldLayoutChg chg="setBg">
          <pc:chgData name="Sam Miles" userId="f3cf26ee-3309-49b5-975e-421ab833b90a" providerId="ADAL" clId="{36B67396-BABB-48EC-901C-7BBA4ED257D9}" dt="2018-04-07T16:02:44.337" v="139"/>
          <pc:sldLayoutMkLst>
            <pc:docMk/>
            <pc:sldMasterMk cId="3847442817" sldId="2147483660"/>
            <pc:sldLayoutMk cId="892206414" sldId="2147483669"/>
          </pc:sldLayoutMkLst>
        </pc:sldLayoutChg>
        <pc:sldLayoutChg chg="setBg">
          <pc:chgData name="Sam Miles" userId="f3cf26ee-3309-49b5-975e-421ab833b90a" providerId="ADAL" clId="{36B67396-BABB-48EC-901C-7BBA4ED257D9}" dt="2018-04-07T16:02:44.337" v="139"/>
          <pc:sldLayoutMkLst>
            <pc:docMk/>
            <pc:sldMasterMk cId="3847442817" sldId="2147483660"/>
            <pc:sldLayoutMk cId="4274591816" sldId="2147483670"/>
          </pc:sldLayoutMkLst>
        </pc:sldLayoutChg>
        <pc:sldLayoutChg chg="setBg">
          <pc:chgData name="Sam Miles" userId="f3cf26ee-3309-49b5-975e-421ab833b90a" providerId="ADAL" clId="{36B67396-BABB-48EC-901C-7BBA4ED257D9}" dt="2018-04-07T16:02:44.337" v="139"/>
          <pc:sldLayoutMkLst>
            <pc:docMk/>
            <pc:sldMasterMk cId="3847442817" sldId="2147483660"/>
            <pc:sldLayoutMk cId="3631477839" sldId="214748367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FC40-5875-4026-974D-0397593418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BFB8CA-543A-440B-86A4-88D5A940AA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6C4C87-BCB1-4445-945B-75A911BA232E}"/>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5" name="Footer Placeholder 4">
            <a:extLst>
              <a:ext uri="{FF2B5EF4-FFF2-40B4-BE49-F238E27FC236}">
                <a16:creationId xmlns:a16="http://schemas.microsoft.com/office/drawing/2014/main" id="{CA886F3E-D08F-4744-99FA-DC7B37049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22084-F2CB-4476-AA44-22056E99779A}"/>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2023878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056F-9F40-4591-B7D1-C197B6ED87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DF41F8-8AB3-40B8-9B30-2EC7544FCC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B803C-0D49-46D5-9261-C7A2A9B1DC5B}"/>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5" name="Footer Placeholder 4">
            <a:extLst>
              <a:ext uri="{FF2B5EF4-FFF2-40B4-BE49-F238E27FC236}">
                <a16:creationId xmlns:a16="http://schemas.microsoft.com/office/drawing/2014/main" id="{895F98E4-A2EA-46C1-A1ED-2689A08CB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9CFD9-9929-4F1E-A9A3-D488105BC72C}"/>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338200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26BB09-56D0-4CFA-A6F3-67F24687A1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C0BF8C-17B0-4B39-A92D-C04DF88D5D6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C2504-C12E-49F9-96E2-4E7835D9F2A4}"/>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5" name="Footer Placeholder 4">
            <a:extLst>
              <a:ext uri="{FF2B5EF4-FFF2-40B4-BE49-F238E27FC236}">
                <a16:creationId xmlns:a16="http://schemas.microsoft.com/office/drawing/2014/main" id="{9D079E5D-BE26-48F9-8619-E8E6C81A8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4F1E7-8575-4228-9C53-2301B4311F73}"/>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1563386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0F2-F26E-4C60-9010-49E5CC447F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9B627A-FA8E-4221-A46D-690FB6BFA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1B1C40-23D2-4544-9115-2E7B22873ECC}"/>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5" name="Footer Placeholder 4">
            <a:extLst>
              <a:ext uri="{FF2B5EF4-FFF2-40B4-BE49-F238E27FC236}">
                <a16:creationId xmlns:a16="http://schemas.microsoft.com/office/drawing/2014/main" id="{98471D86-2255-4E45-87DC-8B11D2CC9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EBD6C-B5BD-4A34-B470-75442004642A}"/>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4257714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8F2F-20D0-4A8E-AADA-C99603F84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EDC269-E75A-4CD4-86BC-2F174FB44C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35C5C-4EFC-482B-8613-D5F4805C32F1}"/>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5" name="Footer Placeholder 4">
            <a:extLst>
              <a:ext uri="{FF2B5EF4-FFF2-40B4-BE49-F238E27FC236}">
                <a16:creationId xmlns:a16="http://schemas.microsoft.com/office/drawing/2014/main" id="{2D69E26B-3066-4014-B33C-CA16F8B29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32A17-6877-426C-9452-391C5A1AA14F}"/>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4274544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6BD3-C4A1-4AE3-88ED-0CC33545E8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A588E7-475C-401A-8BA5-C4564BDDB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D7250B-859D-4AF6-A218-70D717CE6CB0}"/>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5" name="Footer Placeholder 4">
            <a:extLst>
              <a:ext uri="{FF2B5EF4-FFF2-40B4-BE49-F238E27FC236}">
                <a16:creationId xmlns:a16="http://schemas.microsoft.com/office/drawing/2014/main" id="{476F4A8F-7BC6-4AE3-BE77-2B27598BC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229A1-0957-4288-98B6-83B34FA71E38}"/>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110199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6385-AE8A-4F34-949F-15C9DC3243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344FD-1B0B-4978-A5DA-61A54B8F75F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C0C46-644C-4BCD-B115-400E126FAE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73B21-F56A-48EF-92A5-C1CF042926E6}"/>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6" name="Footer Placeholder 5">
            <a:extLst>
              <a:ext uri="{FF2B5EF4-FFF2-40B4-BE49-F238E27FC236}">
                <a16:creationId xmlns:a16="http://schemas.microsoft.com/office/drawing/2014/main" id="{ABFAE106-60C0-468A-980F-28458CA7B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957A66-9016-437C-B95F-E4475FF68701}"/>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369323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A4BB-4389-4788-ABF9-67130BB275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1D14EF-2F7E-4299-B8D1-E1F2CF140B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899FCB-A980-43D1-89DB-87750E655B6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61C1D5-53C0-48E6-90CB-05A8E118CC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07668B-C460-4727-B151-007EA6237F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C788C-6069-421F-B542-76F356855853}"/>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8" name="Footer Placeholder 7">
            <a:extLst>
              <a:ext uri="{FF2B5EF4-FFF2-40B4-BE49-F238E27FC236}">
                <a16:creationId xmlns:a16="http://schemas.microsoft.com/office/drawing/2014/main" id="{24867470-17A4-4330-A622-8E79FC425B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A083C3-F53A-4F33-B519-C3B45261F977}"/>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2989774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D510-BE4D-4944-8137-C622C711FA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C279A1-C859-40BF-B519-70056C44D43A}"/>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4" name="Footer Placeholder 3">
            <a:extLst>
              <a:ext uri="{FF2B5EF4-FFF2-40B4-BE49-F238E27FC236}">
                <a16:creationId xmlns:a16="http://schemas.microsoft.com/office/drawing/2014/main" id="{9DD4906D-0C7D-4FCB-BE47-709F0215C5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050305-9858-45B8-BBCB-6F65C71F7CB3}"/>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3921457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D7C965-3B0A-4E4E-9F39-1BF5A720DD01}"/>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3" name="Footer Placeholder 2">
            <a:extLst>
              <a:ext uri="{FF2B5EF4-FFF2-40B4-BE49-F238E27FC236}">
                <a16:creationId xmlns:a16="http://schemas.microsoft.com/office/drawing/2014/main" id="{53B1F14A-C1ED-4694-B77E-749D442DD6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C6B024-57A3-4767-A95F-20F1666EC4BD}"/>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3446954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E2D5-7ACB-479E-92E1-C3BAAB461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2E4AA2-7362-427E-8AFA-D446926327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7BDC9-9989-4D1B-AA59-1B42670AF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EF95FC-3A98-430D-8BAF-670F1DF15BD7}"/>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6" name="Footer Placeholder 5">
            <a:extLst>
              <a:ext uri="{FF2B5EF4-FFF2-40B4-BE49-F238E27FC236}">
                <a16:creationId xmlns:a16="http://schemas.microsoft.com/office/drawing/2014/main" id="{6D8D404C-3F9C-4AC9-B56D-611C3845D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017FA-37F7-4141-9AC2-C5705D2EAE61}"/>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18199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FA1E-9641-4EE5-8E48-C99E87F685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4A843-6053-42F1-A1FB-786146F630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FCD57-F82B-4A96-8251-23F9C2B9E188}"/>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5" name="Footer Placeholder 4">
            <a:extLst>
              <a:ext uri="{FF2B5EF4-FFF2-40B4-BE49-F238E27FC236}">
                <a16:creationId xmlns:a16="http://schemas.microsoft.com/office/drawing/2014/main" id="{E618520A-24EC-4C52-9145-62A24091B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0AB73-0F40-484A-9E04-6385D75F38FF}"/>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2553547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62EC-42C5-4BC3-9753-88131E444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1C47F-ED97-48F4-9633-F9A75717CD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7971FF-A8E4-42D8-B1ED-A926C5C05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02F477-76A1-48C1-993C-B19C069BD7A2}"/>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6" name="Footer Placeholder 5">
            <a:extLst>
              <a:ext uri="{FF2B5EF4-FFF2-40B4-BE49-F238E27FC236}">
                <a16:creationId xmlns:a16="http://schemas.microsoft.com/office/drawing/2014/main" id="{6BDE64A3-1E95-47BD-9786-F11DD0FC7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01CF3-02BD-4E5F-A555-7F517BBD2A00}"/>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892206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4A20-BF68-494A-9903-AEC6146D5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DC7770-D013-45BE-87DF-C2AFF39BD5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B4FB9-32E4-45CF-832F-8FA2DBD35959}"/>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5" name="Footer Placeholder 4">
            <a:extLst>
              <a:ext uri="{FF2B5EF4-FFF2-40B4-BE49-F238E27FC236}">
                <a16:creationId xmlns:a16="http://schemas.microsoft.com/office/drawing/2014/main" id="{8C99B3B8-D983-4792-B0AF-7016F0901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F7B78-CFAD-49AF-A703-C7192C4A377E}"/>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4274591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F30AB0-785E-4BC2-870C-BC7801D24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B041B0-E9C5-4587-9CCC-D00F3F6DA0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11195-F7DA-4757-83F1-62106B769965}"/>
              </a:ext>
            </a:extLst>
          </p:cNvPr>
          <p:cNvSpPr>
            <a:spLocks noGrp="1"/>
          </p:cNvSpPr>
          <p:nvPr>
            <p:ph type="dt" sz="half" idx="10"/>
          </p:nvPr>
        </p:nvSpPr>
        <p:spPr/>
        <p:txBody>
          <a:bodyPr/>
          <a:lstStyle/>
          <a:p>
            <a:fld id="{11E84181-FBB7-40BD-911A-8E3640C7108F}" type="datetimeFigureOut">
              <a:rPr lang="en-US" smtClean="0"/>
              <a:t>4/8/2018</a:t>
            </a:fld>
            <a:endParaRPr lang="en-US"/>
          </a:p>
        </p:txBody>
      </p:sp>
      <p:sp>
        <p:nvSpPr>
          <p:cNvPr id="5" name="Footer Placeholder 4">
            <a:extLst>
              <a:ext uri="{FF2B5EF4-FFF2-40B4-BE49-F238E27FC236}">
                <a16:creationId xmlns:a16="http://schemas.microsoft.com/office/drawing/2014/main" id="{C1CC3053-D99F-47F6-AAF3-41F82D23C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E20A3-23D7-4FB0-BC5A-D662E36BB0D3}"/>
              </a:ext>
            </a:extLst>
          </p:cNvPr>
          <p:cNvSpPr>
            <a:spLocks noGrp="1"/>
          </p:cNvSpPr>
          <p:nvPr>
            <p:ph type="sldNum" sz="quarter" idx="12"/>
          </p:nvPr>
        </p:nvSpPr>
        <p:spPr/>
        <p:txBody>
          <a:bodyPr/>
          <a:lstStyle/>
          <a:p>
            <a:fld id="{F19FE997-4B02-4CAE-98DC-549EB3EE3DEF}" type="slidenum">
              <a:rPr lang="en-US" smtClean="0"/>
              <a:t>‹#›</a:t>
            </a:fld>
            <a:endParaRPr lang="en-US"/>
          </a:p>
        </p:txBody>
      </p:sp>
    </p:spTree>
    <p:extLst>
      <p:ext uri="{BB962C8B-B14F-4D97-AF65-F5344CB8AC3E}">
        <p14:creationId xmlns:p14="http://schemas.microsoft.com/office/powerpoint/2010/main" val="363147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0688-3C21-4BE9-AAB9-1394A347DF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B3F9AF-9E6D-4939-98E6-B0006DACE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33A017-9988-4B14-9F30-4201A36FCCA6}"/>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5" name="Footer Placeholder 4">
            <a:extLst>
              <a:ext uri="{FF2B5EF4-FFF2-40B4-BE49-F238E27FC236}">
                <a16:creationId xmlns:a16="http://schemas.microsoft.com/office/drawing/2014/main" id="{80FAB1A2-44A3-46AC-AB5E-7BD7923A8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65CB7-5DCB-4142-BAA5-FE7FC07E609D}"/>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175103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8F6D-5B82-4CB8-B54B-4399690EE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618F1-1A11-4FF8-93FE-CE33984A0D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72047-A7EC-4E35-9361-DB71038F9C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39977-4170-4AA5-93A3-C7C4669AE7F4}"/>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6" name="Footer Placeholder 5">
            <a:extLst>
              <a:ext uri="{FF2B5EF4-FFF2-40B4-BE49-F238E27FC236}">
                <a16:creationId xmlns:a16="http://schemas.microsoft.com/office/drawing/2014/main" id="{0BC01FCF-594A-4A05-91CA-71518A292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B76AA-7EC0-4D74-B616-B0B8767AF21C}"/>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335393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7D06-1815-42DD-816F-327C2427E4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E67767-BBEE-4A5D-A1FF-47E24F064F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FB70E92-4BB0-429B-A43A-F26355DF10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88BC3D-69CD-47E0-B4E6-E06D02A423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200C25-0FE3-4472-B306-17EDEDD19AB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7ED391-22B8-40EE-AFF2-2EA1B1B90A17}"/>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8" name="Footer Placeholder 7">
            <a:extLst>
              <a:ext uri="{FF2B5EF4-FFF2-40B4-BE49-F238E27FC236}">
                <a16:creationId xmlns:a16="http://schemas.microsoft.com/office/drawing/2014/main" id="{6FBA00AF-952D-4D30-83E3-E74D694E1D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21C41E-F58D-4DD7-8C3C-98A92084153A}"/>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318543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3E9C8-5DDA-45C0-8A75-81B817E612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E80DF9-A209-4FC0-BC85-9F5167EDEBD8}"/>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4" name="Footer Placeholder 3">
            <a:extLst>
              <a:ext uri="{FF2B5EF4-FFF2-40B4-BE49-F238E27FC236}">
                <a16:creationId xmlns:a16="http://schemas.microsoft.com/office/drawing/2014/main" id="{EBF256BD-9351-4F79-BC8A-047CFA82C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E13F43-C88A-45B9-9B0F-5C0682BE1FE4}"/>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199024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6FF042-7C95-495F-A0A5-B279D8FFA96D}"/>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3" name="Footer Placeholder 2">
            <a:extLst>
              <a:ext uri="{FF2B5EF4-FFF2-40B4-BE49-F238E27FC236}">
                <a16:creationId xmlns:a16="http://schemas.microsoft.com/office/drawing/2014/main" id="{B0FB2BB0-2306-4D96-9582-30A47AD610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D87008-4BE4-42AC-93F4-F6F4B46FF808}"/>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3442556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6146-71A6-4BEC-84C2-9D5321594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EC3250-79A0-43EE-A45C-801EC47EAB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66712-E2F2-4225-B30C-B8E9004FA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5BF5BE-070A-416E-B7E3-BD0E4DC47970}"/>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6" name="Footer Placeholder 5">
            <a:extLst>
              <a:ext uri="{FF2B5EF4-FFF2-40B4-BE49-F238E27FC236}">
                <a16:creationId xmlns:a16="http://schemas.microsoft.com/office/drawing/2014/main" id="{07B9FB8F-C1B7-4342-9E8D-B0CAD0D32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020924-7F1D-4E14-A132-83D2652E4CD7}"/>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232969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A6BB7-1CA5-4AFD-BC9F-26901ACAB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21F912-0D89-4C8C-8EDE-07ABDD687E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0A5B0-D12D-4B0A-A2FA-F66295D9D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2DB1B7-FF33-49A4-A883-675F72B7F992}"/>
              </a:ext>
            </a:extLst>
          </p:cNvPr>
          <p:cNvSpPr>
            <a:spLocks noGrp="1"/>
          </p:cNvSpPr>
          <p:nvPr>
            <p:ph type="dt" sz="half" idx="10"/>
          </p:nvPr>
        </p:nvSpPr>
        <p:spPr/>
        <p:txBody>
          <a:bodyPr/>
          <a:lstStyle/>
          <a:p>
            <a:fld id="{9F0A192C-4631-4DDB-9A18-B16397D58CC5}" type="datetimeFigureOut">
              <a:rPr lang="en-US" smtClean="0"/>
              <a:t>4/8/2018</a:t>
            </a:fld>
            <a:endParaRPr lang="en-US"/>
          </a:p>
        </p:txBody>
      </p:sp>
      <p:sp>
        <p:nvSpPr>
          <p:cNvPr id="6" name="Footer Placeholder 5">
            <a:extLst>
              <a:ext uri="{FF2B5EF4-FFF2-40B4-BE49-F238E27FC236}">
                <a16:creationId xmlns:a16="http://schemas.microsoft.com/office/drawing/2014/main" id="{020EDF04-1A1C-4F3A-A6F1-4C4323F2D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BAEB6C-346E-48D0-BD7F-78A1A5CF8D34}"/>
              </a:ext>
            </a:extLst>
          </p:cNvPr>
          <p:cNvSpPr>
            <a:spLocks noGrp="1"/>
          </p:cNvSpPr>
          <p:nvPr>
            <p:ph type="sldNum" sz="quarter" idx="12"/>
          </p:nvPr>
        </p:nvSpPr>
        <p:spPr/>
        <p:txBody>
          <a:bodyPr/>
          <a:lstStyle/>
          <a:p>
            <a:fld id="{E58F010A-7A76-4959-8C93-C00BF2B98482}" type="slidenum">
              <a:rPr lang="en-US" smtClean="0"/>
              <a:t>‹#›</a:t>
            </a:fld>
            <a:endParaRPr lang="en-US"/>
          </a:p>
        </p:txBody>
      </p:sp>
    </p:spTree>
    <p:extLst>
      <p:ext uri="{BB962C8B-B14F-4D97-AF65-F5344CB8AC3E}">
        <p14:creationId xmlns:p14="http://schemas.microsoft.com/office/powerpoint/2010/main" val="2968897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D354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07A6F-07F4-4DEB-9A11-A5ABE96D12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F0F690-FB7B-4A44-9490-F6807F3A4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D40E7-5A07-4AE8-BAA4-61BE69884B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A192C-4631-4DDB-9A18-B16397D58CC5}" type="datetimeFigureOut">
              <a:rPr lang="en-US" smtClean="0"/>
              <a:t>4/8/2018</a:t>
            </a:fld>
            <a:endParaRPr lang="en-US"/>
          </a:p>
        </p:txBody>
      </p:sp>
      <p:sp>
        <p:nvSpPr>
          <p:cNvPr id="5" name="Footer Placeholder 4">
            <a:extLst>
              <a:ext uri="{FF2B5EF4-FFF2-40B4-BE49-F238E27FC236}">
                <a16:creationId xmlns:a16="http://schemas.microsoft.com/office/drawing/2014/main" id="{82A2F3FD-E7C4-4B30-97C8-C76216DC5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5B73CB-EA20-498C-923C-DB4B24A8FC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F010A-7A76-4959-8C93-C00BF2B98482}" type="slidenum">
              <a:rPr lang="en-US" smtClean="0"/>
              <a:t>‹#›</a:t>
            </a:fld>
            <a:endParaRPr lang="en-US"/>
          </a:p>
        </p:txBody>
      </p:sp>
    </p:spTree>
    <p:extLst>
      <p:ext uri="{BB962C8B-B14F-4D97-AF65-F5344CB8AC3E}">
        <p14:creationId xmlns:p14="http://schemas.microsoft.com/office/powerpoint/2010/main" val="381076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D354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06F0D6-4439-4192-9FDC-1F7BA20E3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42B669-9006-456E-A6FE-BE98BD4B99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36C3D-0CA8-4D8C-8B24-73B3D86BB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84181-FBB7-40BD-911A-8E3640C7108F}" type="datetimeFigureOut">
              <a:rPr lang="en-US" smtClean="0"/>
              <a:t>4/8/2018</a:t>
            </a:fld>
            <a:endParaRPr lang="en-US"/>
          </a:p>
        </p:txBody>
      </p:sp>
      <p:sp>
        <p:nvSpPr>
          <p:cNvPr id="5" name="Footer Placeholder 4">
            <a:extLst>
              <a:ext uri="{FF2B5EF4-FFF2-40B4-BE49-F238E27FC236}">
                <a16:creationId xmlns:a16="http://schemas.microsoft.com/office/drawing/2014/main" id="{BBDD903E-20E4-4513-9678-15526F1C6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D0F2B-9EBD-4E3B-BD97-28D8CB0698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FE997-4B02-4CAE-98DC-549EB3EE3DEF}" type="slidenum">
              <a:rPr lang="en-US" smtClean="0"/>
              <a:t>‹#›</a:t>
            </a:fld>
            <a:endParaRPr lang="en-US"/>
          </a:p>
        </p:txBody>
      </p:sp>
    </p:spTree>
    <p:extLst>
      <p:ext uri="{BB962C8B-B14F-4D97-AF65-F5344CB8AC3E}">
        <p14:creationId xmlns:p14="http://schemas.microsoft.com/office/powerpoint/2010/main" val="3847442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212078-0E18-475B-A275-216FC6E7BF2E}"/>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E945EA7-8EB6-4C1A-AAD5-9C657D85B031}"/>
              </a:ext>
            </a:extLst>
          </p:cNvPr>
          <p:cNvSpPr>
            <a:spLocks noGrp="1"/>
          </p:cNvSpPr>
          <p:nvPr>
            <p:ph type="ctrTitle"/>
          </p:nvPr>
        </p:nvSpPr>
        <p:spPr>
          <a:xfrm>
            <a:off x="341223" y="-1"/>
            <a:ext cx="8198928" cy="1496819"/>
          </a:xfrm>
        </p:spPr>
        <p:txBody>
          <a:bodyPr>
            <a:normAutofit fontScale="90000"/>
          </a:bodyPr>
          <a:lstStyle/>
          <a:p>
            <a:pPr algn="l"/>
            <a:r>
              <a:rPr lang="en-US" sz="5400" b="1" dirty="0">
                <a:solidFill>
                  <a:schemeClr val="bg1"/>
                </a:solidFill>
                <a:effectLst>
                  <a:outerShdw blurRad="38100" dist="38100" dir="2700000" algn="tl">
                    <a:srgbClr val="000000">
                      <a:alpha val="43137"/>
                    </a:srgbClr>
                  </a:outerShdw>
                </a:effectLst>
                <a:latin typeface="Century Gothic" panose="020B0502020202020204" pitchFamily="34" charset="0"/>
              </a:rPr>
              <a:t>Saul’s Rebellion Against God’s Word</a:t>
            </a:r>
          </a:p>
        </p:txBody>
      </p:sp>
      <p:sp>
        <p:nvSpPr>
          <p:cNvPr id="3" name="Subtitle 2">
            <a:extLst>
              <a:ext uri="{FF2B5EF4-FFF2-40B4-BE49-F238E27FC236}">
                <a16:creationId xmlns:a16="http://schemas.microsoft.com/office/drawing/2014/main" id="{100F547D-F209-4ADD-8787-E58E59AA0C4B}"/>
              </a:ext>
            </a:extLst>
          </p:cNvPr>
          <p:cNvSpPr>
            <a:spLocks noGrp="1"/>
          </p:cNvSpPr>
          <p:nvPr>
            <p:ph type="subTitle" idx="1"/>
          </p:nvPr>
        </p:nvSpPr>
        <p:spPr>
          <a:xfrm>
            <a:off x="-106497" y="1414026"/>
            <a:ext cx="4092979" cy="552796"/>
          </a:xfrm>
        </p:spPr>
        <p:txBody>
          <a:bodyPr>
            <a:normAutofit/>
          </a:bodyPr>
          <a:lstStyle/>
          <a:p>
            <a:r>
              <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rPr>
              <a:t>1 Samuel 15:1-11</a:t>
            </a:r>
          </a:p>
        </p:txBody>
      </p:sp>
    </p:spTree>
    <p:extLst>
      <p:ext uri="{BB962C8B-B14F-4D97-AF65-F5344CB8AC3E}">
        <p14:creationId xmlns:p14="http://schemas.microsoft.com/office/powerpoint/2010/main" val="85122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524256" y="4767072"/>
            <a:ext cx="6391665" cy="1625210"/>
          </a:xfrm>
        </p:spPr>
        <p:txBody>
          <a:bodyPr>
            <a:normAutofit/>
          </a:bodyPr>
          <a:lstStyle/>
          <a:p>
            <a:pPr algn="r"/>
            <a:r>
              <a:rPr lang="en-US" b="1" dirty="0">
                <a:solidFill>
                  <a:srgbClr val="FFFFFF"/>
                </a:solidFill>
                <a:latin typeface="Century Gothic" panose="020B0502020202020204" pitchFamily="34" charset="0"/>
              </a:rPr>
              <a:t>Is God too harsh?. </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064723" y="321732"/>
            <a:ext cx="4799731" cy="6214534"/>
          </a:xfrm>
        </p:spPr>
        <p:txBody>
          <a:bodyPr anchor="ctr">
            <a:normAutofit/>
          </a:bodyPr>
          <a:lstStyle/>
          <a:p>
            <a:r>
              <a:rPr lang="en-US" sz="3200" dirty="0">
                <a:solidFill>
                  <a:srgbClr val="FFFFFF"/>
                </a:solidFill>
              </a:rPr>
              <a:t>Critics point to passages like this and try to make God a monster. </a:t>
            </a:r>
          </a:p>
          <a:p>
            <a:pPr lvl="1"/>
            <a:r>
              <a:rPr lang="en-US" sz="2800" dirty="0">
                <a:solidFill>
                  <a:srgbClr val="FFFFFF"/>
                </a:solidFill>
              </a:rPr>
              <a:t>God hates sin.</a:t>
            </a:r>
          </a:p>
          <a:p>
            <a:pPr lvl="1"/>
            <a:r>
              <a:rPr lang="en-US" sz="2800" dirty="0">
                <a:solidFill>
                  <a:srgbClr val="FFFFFF"/>
                </a:solidFill>
              </a:rPr>
              <a:t>He is not willing that any perish. From the time Amalek first attacked Israel, to the time their judgment was commanded was 400years!  </a:t>
            </a:r>
          </a:p>
          <a:p>
            <a:pPr lvl="1"/>
            <a:r>
              <a:rPr lang="en-US" sz="2800" dirty="0">
                <a:solidFill>
                  <a:srgbClr val="FFFFFF"/>
                </a:solidFill>
              </a:rPr>
              <a:t>God is longsuffering!</a:t>
            </a:r>
          </a:p>
          <a:p>
            <a:endParaRPr lang="en-US" sz="2000" dirty="0">
              <a:solidFill>
                <a:srgbClr val="FFFFFF"/>
              </a:solidFill>
            </a:endParaRPr>
          </a:p>
        </p:txBody>
      </p:sp>
      <p:pic>
        <p:nvPicPr>
          <p:cNvPr id="4" name="Picture 3">
            <a:extLst>
              <a:ext uri="{FF2B5EF4-FFF2-40B4-BE49-F238E27FC236}">
                <a16:creationId xmlns:a16="http://schemas.microsoft.com/office/drawing/2014/main" id="{3DA663A3-99DA-4928-B24D-A901B11037A2}"/>
              </a:ext>
            </a:extLst>
          </p:cNvPr>
          <p:cNvPicPr>
            <a:picLocks noChangeAspect="1"/>
          </p:cNvPicPr>
          <p:nvPr/>
        </p:nvPicPr>
        <p:blipFill>
          <a:blip r:embed="rId2"/>
          <a:stretch>
            <a:fillRect/>
          </a:stretch>
        </p:blipFill>
        <p:spPr>
          <a:xfrm>
            <a:off x="321732" y="321732"/>
            <a:ext cx="6594189" cy="4805515"/>
          </a:xfrm>
          <a:prstGeom prst="rect">
            <a:avLst/>
          </a:prstGeom>
        </p:spPr>
      </p:pic>
    </p:spTree>
    <p:extLst>
      <p:ext uri="{BB962C8B-B14F-4D97-AF65-F5344CB8AC3E}">
        <p14:creationId xmlns:p14="http://schemas.microsoft.com/office/powerpoint/2010/main" val="411763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dirty="0">
                <a:solidFill>
                  <a:schemeClr val="bg1"/>
                </a:solidFill>
                <a:latin typeface="Century Gothic" panose="020B0502020202020204" pitchFamily="34" charset="0"/>
              </a:rPr>
              <a:t>2 Peter 3:9 The Lord is not slack concerning his promise, as some men count slackness; but is longsuffering to us-ward, not willing that any should perish, but that all should come to repentance. </a:t>
            </a:r>
          </a:p>
        </p:txBody>
      </p:sp>
    </p:spTree>
    <p:extLst>
      <p:ext uri="{BB962C8B-B14F-4D97-AF65-F5344CB8AC3E}">
        <p14:creationId xmlns:p14="http://schemas.microsoft.com/office/powerpoint/2010/main" val="947890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256477" y="156116"/>
            <a:ext cx="11641873" cy="6701883"/>
          </a:xfrm>
        </p:spPr>
        <p:txBody>
          <a:bodyPr anchor="ctr">
            <a:normAutofit lnSpcReduction="10000"/>
          </a:bodyPr>
          <a:lstStyle/>
          <a:p>
            <a:pPr marL="457200" indent="-457200"/>
            <a:r>
              <a:rPr lang="en-US" sz="3600" dirty="0">
                <a:solidFill>
                  <a:schemeClr val="bg1"/>
                </a:solidFill>
                <a:latin typeface="Century Gothic" panose="020B0502020202020204" pitchFamily="34" charset="0"/>
              </a:rPr>
              <a:t>John 3:17-21  For God sent not his Son into the world to condemn the world; but that the world through him might be saved. 18  He that believeth on him is not condemned: but he that believeth not is condemned already, because he hath not believed in the name of the only begotten Son of God. 19  And this is the condemnation, that light is come into the world, and men loved darkness rather than light, because their deeds were evil. 20  For every one that doeth evil </a:t>
            </a:r>
            <a:r>
              <a:rPr lang="en-US" sz="3600" dirty="0" err="1">
                <a:solidFill>
                  <a:schemeClr val="bg1"/>
                </a:solidFill>
                <a:latin typeface="Century Gothic" panose="020B0502020202020204" pitchFamily="34" charset="0"/>
              </a:rPr>
              <a:t>hateth</a:t>
            </a:r>
            <a:r>
              <a:rPr lang="en-US" sz="3600" dirty="0">
                <a:solidFill>
                  <a:schemeClr val="bg1"/>
                </a:solidFill>
                <a:latin typeface="Century Gothic" panose="020B0502020202020204" pitchFamily="34" charset="0"/>
              </a:rPr>
              <a:t> the light, neither cometh to the light, lest his deeds should be reproved. 21  But he that doeth truth cometh to the light, that his deeds may be made manifest, that they are wrought in God.</a:t>
            </a:r>
          </a:p>
        </p:txBody>
      </p:sp>
    </p:spTree>
    <p:extLst>
      <p:ext uri="{BB962C8B-B14F-4D97-AF65-F5344CB8AC3E}">
        <p14:creationId xmlns:p14="http://schemas.microsoft.com/office/powerpoint/2010/main" val="3759157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Century Gothic" panose="020B0502020202020204" pitchFamily="34" charset="0"/>
              </a:rPr>
              <a:t>Saul’s </a:t>
            </a:r>
            <a:r>
              <a:rPr lang="en-US" b="1" u="sng" dirty="0">
                <a:solidFill>
                  <a:srgbClr val="FFFFFF"/>
                </a:solidFill>
                <a:latin typeface="Century Gothic" panose="020B0502020202020204" pitchFamily="34" charset="0"/>
              </a:rPr>
              <a:t>beginning</a:t>
            </a:r>
            <a:r>
              <a:rPr lang="en-US" b="1" dirty="0">
                <a:solidFill>
                  <a:srgbClr val="FFFFFF"/>
                </a:solidFill>
                <a:latin typeface="Century Gothic" panose="020B0502020202020204" pitchFamily="34" charset="0"/>
              </a:rPr>
              <a:t> obedience. </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528841" y="321732"/>
            <a:ext cx="4335613" cy="6214534"/>
          </a:xfrm>
        </p:spPr>
        <p:txBody>
          <a:bodyPr anchor="ctr">
            <a:normAutofit/>
          </a:bodyPr>
          <a:lstStyle/>
          <a:p>
            <a:r>
              <a:rPr lang="en-US" sz="3200" dirty="0">
                <a:solidFill>
                  <a:srgbClr val="FFFFFF"/>
                </a:solidFill>
              </a:rPr>
              <a:t>Saul allowed the Kenites to escape = good!</a:t>
            </a:r>
          </a:p>
          <a:p>
            <a:r>
              <a:rPr lang="en-US" sz="3200" dirty="0">
                <a:solidFill>
                  <a:srgbClr val="FFFFFF"/>
                </a:solidFill>
              </a:rPr>
              <a:t>God takes good care of </a:t>
            </a:r>
            <a:r>
              <a:rPr lang="en-US" sz="3200" u="sng" dirty="0">
                <a:solidFill>
                  <a:srgbClr val="FFFFFF"/>
                </a:solidFill>
              </a:rPr>
              <a:t>those</a:t>
            </a:r>
            <a:r>
              <a:rPr lang="en-US" sz="3200" dirty="0">
                <a:solidFill>
                  <a:srgbClr val="FFFFFF"/>
                </a:solidFill>
              </a:rPr>
              <a:t> that take care of </a:t>
            </a:r>
            <a:r>
              <a:rPr lang="en-US" sz="3200" u="sng" dirty="0">
                <a:solidFill>
                  <a:srgbClr val="FFFFFF"/>
                </a:solidFill>
              </a:rPr>
              <a:t>Israel</a:t>
            </a:r>
            <a:r>
              <a:rPr lang="en-US" sz="3200" dirty="0">
                <a:solidFill>
                  <a:srgbClr val="FFFFFF"/>
                </a:solidFill>
              </a:rPr>
              <a:t>!</a:t>
            </a:r>
          </a:p>
          <a:p>
            <a:endParaRPr lang="en-US" sz="2000" dirty="0">
              <a:solidFill>
                <a:srgbClr val="FFFFFF"/>
              </a:solidFill>
            </a:endParaRPr>
          </a:p>
        </p:txBody>
      </p:sp>
      <p:pic>
        <p:nvPicPr>
          <p:cNvPr id="7" name="Picture 6">
            <a:extLst>
              <a:ext uri="{FF2B5EF4-FFF2-40B4-BE49-F238E27FC236}">
                <a16:creationId xmlns:a16="http://schemas.microsoft.com/office/drawing/2014/main" id="{6A35704F-57CD-43FB-BB2B-D94A0BAB1803}"/>
              </a:ext>
            </a:extLst>
          </p:cNvPr>
          <p:cNvPicPr>
            <a:picLocks noChangeAspect="1"/>
          </p:cNvPicPr>
          <p:nvPr/>
        </p:nvPicPr>
        <p:blipFill>
          <a:blip r:embed="rId2"/>
          <a:stretch>
            <a:fillRect/>
          </a:stretch>
        </p:blipFill>
        <p:spPr>
          <a:xfrm>
            <a:off x="285958" y="321732"/>
            <a:ext cx="7046173" cy="4445340"/>
          </a:xfrm>
          <a:prstGeom prst="rect">
            <a:avLst/>
          </a:prstGeom>
        </p:spPr>
      </p:pic>
    </p:spTree>
    <p:extLst>
      <p:ext uri="{BB962C8B-B14F-4D97-AF65-F5344CB8AC3E}">
        <p14:creationId xmlns:p14="http://schemas.microsoft.com/office/powerpoint/2010/main" val="188825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dirty="0">
                <a:solidFill>
                  <a:schemeClr val="bg1"/>
                </a:solidFill>
                <a:latin typeface="Century Gothic" panose="020B0502020202020204" pitchFamily="34" charset="0"/>
              </a:rPr>
              <a:t>Genesis 12:2-3 And I will make of thee a great nation, and I will bless thee, and make thy name great; and thou shalt be a blessing: 3  And I will bless them that bless thee, and curse him that </a:t>
            </a:r>
            <a:r>
              <a:rPr lang="en-US" sz="3600" dirty="0" err="1">
                <a:solidFill>
                  <a:schemeClr val="bg1"/>
                </a:solidFill>
                <a:latin typeface="Century Gothic" panose="020B0502020202020204" pitchFamily="34" charset="0"/>
              </a:rPr>
              <a:t>curseth</a:t>
            </a:r>
            <a:r>
              <a:rPr lang="en-US" sz="3600" dirty="0">
                <a:solidFill>
                  <a:schemeClr val="bg1"/>
                </a:solidFill>
                <a:latin typeface="Century Gothic" panose="020B0502020202020204" pitchFamily="34" charset="0"/>
              </a:rPr>
              <a:t> thee: and in thee shall all families of the earth be blessed.</a:t>
            </a:r>
          </a:p>
        </p:txBody>
      </p:sp>
    </p:spTree>
    <p:extLst>
      <p:ext uri="{BB962C8B-B14F-4D97-AF65-F5344CB8AC3E}">
        <p14:creationId xmlns:p14="http://schemas.microsoft.com/office/powerpoint/2010/main" val="336801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Century Gothic" panose="020B0502020202020204" pitchFamily="34" charset="0"/>
              </a:rPr>
              <a:t>Saul’s ultimate </a:t>
            </a:r>
            <a:r>
              <a:rPr lang="en-US" b="1" u="sng" dirty="0">
                <a:solidFill>
                  <a:srgbClr val="FFFFFF"/>
                </a:solidFill>
                <a:latin typeface="Century Gothic" panose="020B0502020202020204" pitchFamily="34" charset="0"/>
              </a:rPr>
              <a:t>disobedience</a:t>
            </a:r>
            <a:r>
              <a:rPr lang="en-US" b="1" dirty="0">
                <a:solidFill>
                  <a:srgbClr val="FFFFFF"/>
                </a:solidFill>
                <a:latin typeface="Century Gothic" panose="020B0502020202020204" pitchFamily="34" charset="0"/>
              </a:rPr>
              <a:t>.</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315155" y="321732"/>
            <a:ext cx="4549299" cy="6214534"/>
          </a:xfrm>
        </p:spPr>
        <p:txBody>
          <a:bodyPr anchor="ctr">
            <a:normAutofit/>
          </a:bodyPr>
          <a:lstStyle/>
          <a:p>
            <a:r>
              <a:rPr lang="en-US" sz="3200" dirty="0">
                <a:solidFill>
                  <a:srgbClr val="FFFFFF"/>
                </a:solidFill>
              </a:rPr>
              <a:t>Man’s perspective – we can easily let go of things we see no value in.</a:t>
            </a:r>
          </a:p>
          <a:p>
            <a:r>
              <a:rPr lang="en-US" sz="3200" dirty="0">
                <a:solidFill>
                  <a:srgbClr val="FFFFFF"/>
                </a:solidFill>
              </a:rPr>
              <a:t>They destroyed “every thing that was vile and refuse,” </a:t>
            </a:r>
          </a:p>
          <a:p>
            <a:r>
              <a:rPr lang="en-US" sz="3200" dirty="0">
                <a:solidFill>
                  <a:srgbClr val="FFFFFF"/>
                </a:solidFill>
              </a:rPr>
              <a:t>It’s hard to cut of things that we value!</a:t>
            </a:r>
          </a:p>
          <a:p>
            <a:r>
              <a:rPr lang="en-US" sz="3200" dirty="0">
                <a:solidFill>
                  <a:srgbClr val="FFFFFF"/>
                </a:solidFill>
              </a:rPr>
              <a:t>God said it was rejected! </a:t>
            </a:r>
            <a:endParaRPr lang="en-US" sz="2000" dirty="0">
              <a:solidFill>
                <a:srgbClr val="FFFFFF"/>
              </a:solidFill>
            </a:endParaRPr>
          </a:p>
        </p:txBody>
      </p:sp>
      <p:pic>
        <p:nvPicPr>
          <p:cNvPr id="4" name="Picture 3">
            <a:extLst>
              <a:ext uri="{FF2B5EF4-FFF2-40B4-BE49-F238E27FC236}">
                <a16:creationId xmlns:a16="http://schemas.microsoft.com/office/drawing/2014/main" id="{BE289489-0204-45E9-8512-21B832AC904A}"/>
              </a:ext>
            </a:extLst>
          </p:cNvPr>
          <p:cNvPicPr>
            <a:picLocks noChangeAspect="1"/>
          </p:cNvPicPr>
          <p:nvPr/>
        </p:nvPicPr>
        <p:blipFill>
          <a:blip r:embed="rId2"/>
          <a:stretch>
            <a:fillRect/>
          </a:stretch>
        </p:blipFill>
        <p:spPr>
          <a:xfrm>
            <a:off x="321732" y="314325"/>
            <a:ext cx="6714688" cy="4343564"/>
          </a:xfrm>
          <a:prstGeom prst="rect">
            <a:avLst/>
          </a:prstGeom>
        </p:spPr>
      </p:pic>
    </p:spTree>
    <p:extLst>
      <p:ext uri="{BB962C8B-B14F-4D97-AF65-F5344CB8AC3E}">
        <p14:creationId xmlns:p14="http://schemas.microsoft.com/office/powerpoint/2010/main" val="6598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256477" y="156116"/>
            <a:ext cx="11641873" cy="6701883"/>
          </a:xfrm>
        </p:spPr>
        <p:txBody>
          <a:bodyPr anchor="ctr">
            <a:normAutofit/>
          </a:bodyPr>
          <a:lstStyle/>
          <a:p>
            <a:pPr marL="457200" indent="-457200"/>
            <a:r>
              <a:rPr lang="en-US" sz="3600" dirty="0">
                <a:solidFill>
                  <a:schemeClr val="bg1"/>
                </a:solidFill>
                <a:latin typeface="Century Gothic" panose="020B0502020202020204" pitchFamily="34" charset="0"/>
              </a:rPr>
              <a:t>Philippians 3:8  Yea doubtless, and I count all things but loss for the excellency of the knowledge of Christ Jesus my Lord: for whom I have suffered the loss of all things, and do count them but dung, that I may win Christ, </a:t>
            </a:r>
          </a:p>
        </p:txBody>
      </p:sp>
    </p:spTree>
    <p:extLst>
      <p:ext uri="{BB962C8B-B14F-4D97-AF65-F5344CB8AC3E}">
        <p14:creationId xmlns:p14="http://schemas.microsoft.com/office/powerpoint/2010/main" val="2983265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EF65AA-E15C-4327-A8FF-73BE8AB3F889}"/>
              </a:ext>
            </a:extLst>
          </p:cNvPr>
          <p:cNvSpPr>
            <a:spLocks noGrp="1"/>
          </p:cNvSpPr>
          <p:nvPr>
            <p:ph type="title"/>
          </p:nvPr>
        </p:nvSpPr>
        <p:spPr>
          <a:xfrm>
            <a:off x="838200" y="963877"/>
            <a:ext cx="3494362" cy="4930246"/>
          </a:xfrm>
        </p:spPr>
        <p:txBody>
          <a:bodyPr>
            <a:noAutofit/>
          </a:bodyPr>
          <a:lstStyle/>
          <a:p>
            <a:pPr algn="r"/>
            <a:r>
              <a:rPr lang="en-US" sz="4000" b="1" dirty="0">
                <a:solidFill>
                  <a:srgbClr val="5BA244"/>
                </a:solidFill>
                <a:latin typeface="Century Gothic" panose="020B0502020202020204" pitchFamily="34" charset="0"/>
              </a:rPr>
              <a:t>Danger! Success, power, leadership of others can all easily go to the head and </a:t>
            </a:r>
            <a:r>
              <a:rPr lang="en-US" sz="4000" b="1" u="sng" dirty="0">
                <a:solidFill>
                  <a:srgbClr val="5BA244"/>
                </a:solidFill>
                <a:latin typeface="Century Gothic" panose="020B0502020202020204" pitchFamily="34" charset="0"/>
              </a:rPr>
              <a:t>corrupt</a:t>
            </a:r>
            <a:r>
              <a:rPr lang="en-US" sz="4000" b="1" dirty="0">
                <a:solidFill>
                  <a:srgbClr val="5BA244"/>
                </a:solidFill>
                <a:latin typeface="Century Gothic" panose="020B0502020202020204" pitchFamily="34" charset="0"/>
              </a:rPr>
              <a:t> the heart. </a:t>
            </a:r>
          </a:p>
        </p:txBody>
      </p:sp>
      <p:sp>
        <p:nvSpPr>
          <p:cNvPr id="15" name="Content Placeholder 2">
            <a:extLst>
              <a:ext uri="{FF2B5EF4-FFF2-40B4-BE49-F238E27FC236}">
                <a16:creationId xmlns:a16="http://schemas.microsoft.com/office/drawing/2014/main" id="{552DA07C-48CD-475A-9620-0FD64D1996CC}"/>
              </a:ext>
            </a:extLst>
          </p:cNvPr>
          <p:cNvSpPr>
            <a:spLocks noGrp="1"/>
          </p:cNvSpPr>
          <p:nvPr>
            <p:ph idx="1"/>
          </p:nvPr>
        </p:nvSpPr>
        <p:spPr>
          <a:xfrm>
            <a:off x="4976031" y="320040"/>
            <a:ext cx="6377769" cy="6217920"/>
          </a:xfrm>
        </p:spPr>
        <p:txBody>
          <a:bodyPr anchor="ctr">
            <a:normAutofit/>
          </a:bodyPr>
          <a:lstStyle/>
          <a:p>
            <a:r>
              <a:rPr lang="en-US" sz="3600" dirty="0">
                <a:solidFill>
                  <a:schemeClr val="bg1"/>
                </a:solidFill>
              </a:rPr>
              <a:t>When you don’t take God seriously. When you don’t tremble before His Word. </a:t>
            </a:r>
          </a:p>
          <a:p>
            <a:r>
              <a:rPr lang="en-US" sz="3600" dirty="0">
                <a:solidFill>
                  <a:schemeClr val="bg1"/>
                </a:solidFill>
              </a:rPr>
              <a:t>Jesus deserved everything. When He was offered everything (all the kingdoms of the world) Jesus stayed submitted to Scripture.</a:t>
            </a:r>
          </a:p>
        </p:txBody>
      </p:sp>
    </p:spTree>
    <p:extLst>
      <p:ext uri="{BB962C8B-B14F-4D97-AF65-F5344CB8AC3E}">
        <p14:creationId xmlns:p14="http://schemas.microsoft.com/office/powerpoint/2010/main" val="138500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256477" y="156116"/>
            <a:ext cx="11641873" cy="6701883"/>
          </a:xfrm>
        </p:spPr>
        <p:txBody>
          <a:bodyPr anchor="ctr">
            <a:normAutofit/>
          </a:bodyPr>
          <a:lstStyle/>
          <a:p>
            <a:pPr marL="457200" indent="-457200"/>
            <a:r>
              <a:rPr lang="en-US" sz="3600" dirty="0">
                <a:solidFill>
                  <a:schemeClr val="bg1"/>
                </a:solidFill>
                <a:latin typeface="Century Gothic" panose="020B0502020202020204" pitchFamily="34" charset="0"/>
              </a:rPr>
              <a:t>Luke 4:8 And Jesus answered and said unto him, Get thee behind me, Satan: for it is written, Thou shalt worship the Lord thy God, and him only shalt thou serve.</a:t>
            </a:r>
          </a:p>
        </p:txBody>
      </p:sp>
    </p:spTree>
    <p:extLst>
      <p:ext uri="{BB962C8B-B14F-4D97-AF65-F5344CB8AC3E}">
        <p14:creationId xmlns:p14="http://schemas.microsoft.com/office/powerpoint/2010/main" val="843063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Century Gothic" panose="020B0502020202020204" pitchFamily="34" charset="0"/>
              </a:rPr>
              <a:t>Saul’s ultimate </a:t>
            </a:r>
            <a:r>
              <a:rPr lang="en-US" b="1" u="sng" dirty="0">
                <a:solidFill>
                  <a:srgbClr val="FFFFFF"/>
                </a:solidFill>
                <a:latin typeface="Century Gothic" panose="020B0502020202020204" pitchFamily="34" charset="0"/>
              </a:rPr>
              <a:t>disobedience</a:t>
            </a:r>
            <a:r>
              <a:rPr lang="en-US" b="1" dirty="0">
                <a:solidFill>
                  <a:srgbClr val="FFFFFF"/>
                </a:solidFill>
                <a:latin typeface="Century Gothic" panose="020B0502020202020204" pitchFamily="34" charset="0"/>
              </a:rPr>
              <a:t>.</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315155" y="321732"/>
            <a:ext cx="4549299" cy="6214534"/>
          </a:xfrm>
        </p:spPr>
        <p:txBody>
          <a:bodyPr anchor="ctr">
            <a:normAutofit/>
          </a:bodyPr>
          <a:lstStyle/>
          <a:p>
            <a:r>
              <a:rPr lang="en-US" sz="3200" dirty="0">
                <a:solidFill>
                  <a:srgbClr val="FFFFFF"/>
                </a:solidFill>
              </a:rPr>
              <a:t>In serving himself, Saul didn’t really fulfil what was commanded in vs 3! </a:t>
            </a:r>
            <a:endParaRPr lang="en-US" sz="2000" dirty="0">
              <a:solidFill>
                <a:srgbClr val="FFFFFF"/>
              </a:solidFill>
            </a:endParaRPr>
          </a:p>
        </p:txBody>
      </p:sp>
      <p:pic>
        <p:nvPicPr>
          <p:cNvPr id="4" name="Picture 3">
            <a:extLst>
              <a:ext uri="{FF2B5EF4-FFF2-40B4-BE49-F238E27FC236}">
                <a16:creationId xmlns:a16="http://schemas.microsoft.com/office/drawing/2014/main" id="{BE289489-0204-45E9-8512-21B832AC904A}"/>
              </a:ext>
            </a:extLst>
          </p:cNvPr>
          <p:cNvPicPr>
            <a:picLocks noChangeAspect="1"/>
          </p:cNvPicPr>
          <p:nvPr/>
        </p:nvPicPr>
        <p:blipFill>
          <a:blip r:embed="rId2"/>
          <a:stretch>
            <a:fillRect/>
          </a:stretch>
        </p:blipFill>
        <p:spPr>
          <a:xfrm>
            <a:off x="321732" y="314325"/>
            <a:ext cx="6714688" cy="4343564"/>
          </a:xfrm>
          <a:prstGeom prst="rect">
            <a:avLst/>
          </a:prstGeom>
        </p:spPr>
      </p:pic>
    </p:spTree>
    <p:extLst>
      <p:ext uri="{BB962C8B-B14F-4D97-AF65-F5344CB8AC3E}">
        <p14:creationId xmlns:p14="http://schemas.microsoft.com/office/powerpoint/2010/main" val="300303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Century Gothic" panose="020B0502020202020204" pitchFamily="34" charset="0"/>
              </a:rPr>
              <a:t>God’s </a:t>
            </a:r>
            <a:r>
              <a:rPr lang="en-US" b="1" u="sng" dirty="0">
                <a:solidFill>
                  <a:srgbClr val="FFFFFF"/>
                </a:solidFill>
                <a:latin typeface="Century Gothic" panose="020B0502020202020204" pitchFamily="34" charset="0"/>
              </a:rPr>
              <a:t>command</a:t>
            </a:r>
            <a:r>
              <a:rPr lang="en-US" b="1" dirty="0">
                <a:solidFill>
                  <a:srgbClr val="FFFFFF"/>
                </a:solidFill>
                <a:latin typeface="Century Gothic" panose="020B0502020202020204" pitchFamily="34" charset="0"/>
              </a:rPr>
              <a:t> </a:t>
            </a:r>
            <a:br>
              <a:rPr lang="en-US" b="1" dirty="0">
                <a:solidFill>
                  <a:srgbClr val="FFFFFF"/>
                </a:solidFill>
                <a:latin typeface="Century Gothic" panose="020B0502020202020204" pitchFamily="34" charset="0"/>
              </a:rPr>
            </a:br>
            <a:r>
              <a:rPr lang="en-US" b="1" dirty="0">
                <a:solidFill>
                  <a:srgbClr val="FFFFFF"/>
                </a:solidFill>
                <a:latin typeface="Century Gothic" panose="020B0502020202020204" pitchFamily="34" charset="0"/>
              </a:rPr>
              <a:t>to Saul. </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582563" y="321732"/>
            <a:ext cx="4085181" cy="6214534"/>
          </a:xfrm>
        </p:spPr>
        <p:txBody>
          <a:bodyPr anchor="ctr">
            <a:normAutofit/>
          </a:bodyPr>
          <a:lstStyle/>
          <a:p>
            <a:r>
              <a:rPr lang="en-US" sz="3200" dirty="0">
                <a:solidFill>
                  <a:srgbClr val="FFFFFF"/>
                </a:solidFill>
              </a:rPr>
              <a:t>Remember where you </a:t>
            </a:r>
            <a:r>
              <a:rPr lang="en-US" sz="3200" b="1" u="sng" dirty="0">
                <a:solidFill>
                  <a:srgbClr val="FFFFFF"/>
                </a:solidFill>
              </a:rPr>
              <a:t>came from</a:t>
            </a:r>
            <a:r>
              <a:rPr lang="en-US" sz="3200" dirty="0">
                <a:solidFill>
                  <a:srgbClr val="FFFFFF"/>
                </a:solidFill>
              </a:rPr>
              <a:t>. </a:t>
            </a:r>
          </a:p>
          <a:p>
            <a:r>
              <a:rPr lang="en-US" sz="3200" dirty="0">
                <a:solidFill>
                  <a:srgbClr val="FFFFFF"/>
                </a:solidFill>
              </a:rPr>
              <a:t>Amalek’s sin and </a:t>
            </a:r>
            <a:r>
              <a:rPr lang="en-US" sz="3200" b="1" u="sng" dirty="0">
                <a:solidFill>
                  <a:srgbClr val="FFFFFF"/>
                </a:solidFill>
              </a:rPr>
              <a:t>damnation</a:t>
            </a:r>
            <a:r>
              <a:rPr lang="en-US" sz="3200" dirty="0">
                <a:solidFill>
                  <a:srgbClr val="FFFFFF"/>
                </a:solidFill>
              </a:rPr>
              <a:t>.</a:t>
            </a:r>
          </a:p>
          <a:p>
            <a:pPr lvl="1"/>
            <a:r>
              <a:rPr lang="en-US" sz="2800" dirty="0">
                <a:solidFill>
                  <a:srgbClr val="FFFFFF"/>
                </a:solidFill>
              </a:rPr>
              <a:t>The Amalekites came from Esau’s line. </a:t>
            </a:r>
          </a:p>
          <a:p>
            <a:endParaRPr lang="en-US" sz="2000" dirty="0">
              <a:solidFill>
                <a:srgbClr val="FFFFFF"/>
              </a:solidFill>
            </a:endParaRPr>
          </a:p>
        </p:txBody>
      </p:sp>
      <p:pic>
        <p:nvPicPr>
          <p:cNvPr id="7" name="Picture 6">
            <a:extLst>
              <a:ext uri="{FF2B5EF4-FFF2-40B4-BE49-F238E27FC236}">
                <a16:creationId xmlns:a16="http://schemas.microsoft.com/office/drawing/2014/main" id="{6A35704F-57CD-43FB-BB2B-D94A0BAB1803}"/>
              </a:ext>
            </a:extLst>
          </p:cNvPr>
          <p:cNvPicPr>
            <a:picLocks noChangeAspect="1"/>
          </p:cNvPicPr>
          <p:nvPr/>
        </p:nvPicPr>
        <p:blipFill>
          <a:blip r:embed="rId2"/>
          <a:stretch>
            <a:fillRect/>
          </a:stretch>
        </p:blipFill>
        <p:spPr>
          <a:xfrm>
            <a:off x="285958" y="321732"/>
            <a:ext cx="7046173" cy="4445340"/>
          </a:xfrm>
          <a:prstGeom prst="rect">
            <a:avLst/>
          </a:prstGeom>
        </p:spPr>
      </p:pic>
    </p:spTree>
    <p:extLst>
      <p:ext uri="{BB962C8B-B14F-4D97-AF65-F5344CB8AC3E}">
        <p14:creationId xmlns:p14="http://schemas.microsoft.com/office/powerpoint/2010/main" val="51448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256477" y="156116"/>
            <a:ext cx="11641873" cy="6701883"/>
          </a:xfrm>
        </p:spPr>
        <p:txBody>
          <a:bodyPr anchor="ctr">
            <a:normAutofit/>
          </a:bodyPr>
          <a:lstStyle/>
          <a:p>
            <a:pPr marL="457200" indent="-457200"/>
            <a:r>
              <a:rPr lang="en-US" sz="3600" dirty="0">
                <a:solidFill>
                  <a:schemeClr val="bg1"/>
                </a:solidFill>
                <a:latin typeface="Century Gothic" panose="020B0502020202020204" pitchFamily="34" charset="0"/>
              </a:rPr>
              <a:t>1 Samuel 30:1-4 And it came to pass, when David and his men were come to </a:t>
            </a:r>
            <a:r>
              <a:rPr lang="en-US" sz="3600" dirty="0" err="1">
                <a:solidFill>
                  <a:schemeClr val="bg1"/>
                </a:solidFill>
                <a:latin typeface="Century Gothic" panose="020B0502020202020204" pitchFamily="34" charset="0"/>
              </a:rPr>
              <a:t>Ziklag</a:t>
            </a:r>
            <a:r>
              <a:rPr lang="en-US" sz="3600" dirty="0">
                <a:solidFill>
                  <a:schemeClr val="bg1"/>
                </a:solidFill>
                <a:latin typeface="Century Gothic" panose="020B0502020202020204" pitchFamily="34" charset="0"/>
              </a:rPr>
              <a:t> on the third day, that the Amalekites had invaded the south, and </a:t>
            </a:r>
            <a:r>
              <a:rPr lang="en-US" sz="3600" dirty="0" err="1">
                <a:solidFill>
                  <a:schemeClr val="bg1"/>
                </a:solidFill>
                <a:latin typeface="Century Gothic" panose="020B0502020202020204" pitchFamily="34" charset="0"/>
              </a:rPr>
              <a:t>Ziklag</a:t>
            </a:r>
            <a:r>
              <a:rPr lang="en-US" sz="3600" dirty="0">
                <a:solidFill>
                  <a:schemeClr val="bg1"/>
                </a:solidFill>
                <a:latin typeface="Century Gothic" panose="020B0502020202020204" pitchFamily="34" charset="0"/>
              </a:rPr>
              <a:t>, and smitten </a:t>
            </a:r>
            <a:r>
              <a:rPr lang="en-US" sz="3600" dirty="0" err="1">
                <a:solidFill>
                  <a:schemeClr val="bg1"/>
                </a:solidFill>
                <a:latin typeface="Century Gothic" panose="020B0502020202020204" pitchFamily="34" charset="0"/>
              </a:rPr>
              <a:t>Ziklag</a:t>
            </a:r>
            <a:r>
              <a:rPr lang="en-US" sz="3600" dirty="0">
                <a:solidFill>
                  <a:schemeClr val="bg1"/>
                </a:solidFill>
                <a:latin typeface="Century Gothic" panose="020B0502020202020204" pitchFamily="34" charset="0"/>
              </a:rPr>
              <a:t>, and burned it with fire; 2  And had taken the women captives, that were therein: they slew not any, either great or small, but carried them away, and went on their way. 3  So David and his men came to the city, and, behold, it was burned with fire; and their wives, and their sons, and their daughters, were taken captives. 4  Then David and the people that were with him lifted up their voice and wept, until they had no more power to weep. </a:t>
            </a:r>
          </a:p>
        </p:txBody>
      </p:sp>
    </p:spTree>
    <p:extLst>
      <p:ext uri="{BB962C8B-B14F-4D97-AF65-F5344CB8AC3E}">
        <p14:creationId xmlns:p14="http://schemas.microsoft.com/office/powerpoint/2010/main" val="3429030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EF65AA-E15C-4327-A8FF-73BE8AB3F889}"/>
              </a:ext>
            </a:extLst>
          </p:cNvPr>
          <p:cNvSpPr>
            <a:spLocks noGrp="1"/>
          </p:cNvSpPr>
          <p:nvPr>
            <p:ph type="title"/>
          </p:nvPr>
        </p:nvSpPr>
        <p:spPr>
          <a:xfrm>
            <a:off x="838200" y="963877"/>
            <a:ext cx="3494362" cy="4930246"/>
          </a:xfrm>
        </p:spPr>
        <p:txBody>
          <a:bodyPr>
            <a:noAutofit/>
          </a:bodyPr>
          <a:lstStyle/>
          <a:p>
            <a:pPr algn="r"/>
            <a:r>
              <a:rPr lang="en-US" b="1" dirty="0">
                <a:solidFill>
                  <a:srgbClr val="5BA244"/>
                </a:solidFill>
                <a:latin typeface="Century Gothic" panose="020B0502020202020204" pitchFamily="34" charset="0"/>
              </a:rPr>
              <a:t>Many times, the reason we fail… we don’t </a:t>
            </a:r>
            <a:r>
              <a:rPr lang="en-US" b="1" u="sng" dirty="0">
                <a:solidFill>
                  <a:srgbClr val="5BA244"/>
                </a:solidFill>
                <a:latin typeface="Century Gothic" panose="020B0502020202020204" pitchFamily="34" charset="0"/>
              </a:rPr>
              <a:t>finish</a:t>
            </a:r>
            <a:r>
              <a:rPr lang="en-US" b="1" dirty="0">
                <a:solidFill>
                  <a:srgbClr val="5BA244"/>
                </a:solidFill>
                <a:latin typeface="Century Gothic" panose="020B0502020202020204" pitchFamily="34" charset="0"/>
              </a:rPr>
              <a:t>! </a:t>
            </a:r>
          </a:p>
        </p:txBody>
      </p:sp>
      <p:sp>
        <p:nvSpPr>
          <p:cNvPr id="15" name="Content Placeholder 2">
            <a:extLst>
              <a:ext uri="{FF2B5EF4-FFF2-40B4-BE49-F238E27FC236}">
                <a16:creationId xmlns:a16="http://schemas.microsoft.com/office/drawing/2014/main" id="{552DA07C-48CD-475A-9620-0FD64D1996CC}"/>
              </a:ext>
            </a:extLst>
          </p:cNvPr>
          <p:cNvSpPr>
            <a:spLocks noGrp="1"/>
          </p:cNvSpPr>
          <p:nvPr>
            <p:ph idx="1"/>
          </p:nvPr>
        </p:nvSpPr>
        <p:spPr>
          <a:xfrm>
            <a:off x="4976031" y="320040"/>
            <a:ext cx="6377769" cy="6217920"/>
          </a:xfrm>
        </p:spPr>
        <p:txBody>
          <a:bodyPr anchor="ctr">
            <a:normAutofit/>
          </a:bodyPr>
          <a:lstStyle/>
          <a:p>
            <a:r>
              <a:rPr lang="en-US" sz="3600" dirty="0">
                <a:solidFill>
                  <a:schemeClr val="bg1"/>
                </a:solidFill>
              </a:rPr>
              <a:t>Colossians 3:23 And whatsoever ye do, do it heartily, as to the Lord, and not unto men; </a:t>
            </a:r>
          </a:p>
        </p:txBody>
      </p:sp>
    </p:spTree>
    <p:extLst>
      <p:ext uri="{BB962C8B-B14F-4D97-AF65-F5344CB8AC3E}">
        <p14:creationId xmlns:p14="http://schemas.microsoft.com/office/powerpoint/2010/main" val="423394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FEFA-327A-474D-8AD1-CE04422A77D4}"/>
              </a:ext>
            </a:extLst>
          </p:cNvPr>
          <p:cNvSpPr>
            <a:spLocks noGrp="1"/>
          </p:cNvSpPr>
          <p:nvPr>
            <p:ph type="title"/>
          </p:nvPr>
        </p:nvSpPr>
        <p:spPr>
          <a:xfrm>
            <a:off x="838200" y="365124"/>
            <a:ext cx="10515600" cy="3169813"/>
          </a:xfrm>
        </p:spPr>
        <p:txBody>
          <a:bodyPr>
            <a:normAutofit/>
          </a:bodyPr>
          <a:lstStyle/>
          <a:p>
            <a:r>
              <a:rPr lang="en-US" dirty="0">
                <a:solidFill>
                  <a:schemeClr val="bg1"/>
                </a:solidFill>
                <a:latin typeface="Century Gothic" panose="020B0502020202020204" pitchFamily="34" charset="0"/>
              </a:rPr>
              <a:t>Problem: When the Word of God isn’t </a:t>
            </a:r>
            <a:r>
              <a:rPr lang="en-US" u="sng" dirty="0">
                <a:solidFill>
                  <a:schemeClr val="bg1"/>
                </a:solidFill>
                <a:latin typeface="Century Gothic" panose="020B0502020202020204" pitchFamily="34" charset="0"/>
              </a:rPr>
              <a:t>authoritative</a:t>
            </a:r>
            <a:r>
              <a:rPr lang="en-US" dirty="0">
                <a:solidFill>
                  <a:schemeClr val="bg1"/>
                </a:solidFill>
                <a:latin typeface="Century Gothic" panose="020B0502020202020204" pitchFamily="34" charset="0"/>
              </a:rPr>
              <a:t> over our lives. We come to the place where we think we know better than the Word!</a:t>
            </a:r>
          </a:p>
        </p:txBody>
      </p:sp>
      <p:sp>
        <p:nvSpPr>
          <p:cNvPr id="3" name="Content Placeholder 2">
            <a:extLst>
              <a:ext uri="{FF2B5EF4-FFF2-40B4-BE49-F238E27FC236}">
                <a16:creationId xmlns:a16="http://schemas.microsoft.com/office/drawing/2014/main" id="{1B66962B-0695-4747-9FF7-FB1C7A0A0AF0}"/>
              </a:ext>
            </a:extLst>
          </p:cNvPr>
          <p:cNvSpPr>
            <a:spLocks noGrp="1"/>
          </p:cNvSpPr>
          <p:nvPr>
            <p:ph idx="1"/>
          </p:nvPr>
        </p:nvSpPr>
        <p:spPr>
          <a:xfrm>
            <a:off x="838200" y="3311912"/>
            <a:ext cx="10515600" cy="2865050"/>
          </a:xfrm>
        </p:spPr>
        <p:txBody>
          <a:bodyPr>
            <a:normAutofit/>
          </a:bodyPr>
          <a:lstStyle/>
          <a:p>
            <a:r>
              <a:rPr lang="en-US" sz="3200" dirty="0">
                <a:solidFill>
                  <a:schemeClr val="bg1"/>
                </a:solidFill>
              </a:rPr>
              <a:t>God’s </a:t>
            </a:r>
            <a:r>
              <a:rPr lang="en-US" sz="3200" u="sng" dirty="0">
                <a:solidFill>
                  <a:schemeClr val="bg1"/>
                </a:solidFill>
              </a:rPr>
              <a:t>regret</a:t>
            </a:r>
            <a:r>
              <a:rPr lang="en-US" sz="3200" dirty="0">
                <a:solidFill>
                  <a:schemeClr val="bg1"/>
                </a:solidFill>
              </a:rPr>
              <a:t> and Samuel’s </a:t>
            </a:r>
            <a:r>
              <a:rPr lang="en-US" sz="3200" u="sng" dirty="0">
                <a:solidFill>
                  <a:schemeClr val="bg1"/>
                </a:solidFill>
              </a:rPr>
              <a:t>grief</a:t>
            </a:r>
            <a:r>
              <a:rPr lang="en-US" sz="3200" dirty="0">
                <a:solidFill>
                  <a:schemeClr val="bg1"/>
                </a:solidFill>
              </a:rPr>
              <a:t>!</a:t>
            </a:r>
          </a:p>
          <a:p>
            <a:r>
              <a:rPr lang="en-US" sz="3200" dirty="0">
                <a:solidFill>
                  <a:schemeClr val="bg1"/>
                </a:solidFill>
              </a:rPr>
              <a:t>Coming up </a:t>
            </a:r>
            <a:r>
              <a:rPr lang="en-US" sz="3200" u="sng" dirty="0">
                <a:solidFill>
                  <a:schemeClr val="bg1"/>
                </a:solidFill>
              </a:rPr>
              <a:t>SHORT</a:t>
            </a:r>
            <a:r>
              <a:rPr lang="en-US" sz="3200" dirty="0">
                <a:solidFill>
                  <a:schemeClr val="bg1"/>
                </a:solidFill>
              </a:rPr>
              <a:t> in obeying God. Rom 3:23</a:t>
            </a:r>
          </a:p>
          <a:p>
            <a:r>
              <a:rPr lang="en-US" sz="3200" dirty="0">
                <a:solidFill>
                  <a:schemeClr val="bg1"/>
                </a:solidFill>
              </a:rPr>
              <a:t>Result? Loss of the kingdom! </a:t>
            </a:r>
          </a:p>
          <a:p>
            <a:r>
              <a:rPr lang="en-US" sz="3200" dirty="0">
                <a:solidFill>
                  <a:schemeClr val="bg1"/>
                </a:solidFill>
              </a:rPr>
              <a:t>This is a picture of the Judgment Seat of Christ.</a:t>
            </a:r>
          </a:p>
        </p:txBody>
      </p:sp>
    </p:spTree>
    <p:extLst>
      <p:ext uri="{BB962C8B-B14F-4D97-AF65-F5344CB8AC3E}">
        <p14:creationId xmlns:p14="http://schemas.microsoft.com/office/powerpoint/2010/main" val="11253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256477" y="156116"/>
            <a:ext cx="11641873" cy="6701883"/>
          </a:xfrm>
        </p:spPr>
        <p:txBody>
          <a:bodyPr anchor="ctr">
            <a:normAutofit/>
          </a:bodyPr>
          <a:lstStyle/>
          <a:p>
            <a:pPr marL="457200" indent="-457200"/>
            <a:r>
              <a:rPr lang="en-US" sz="3600" dirty="0">
                <a:solidFill>
                  <a:schemeClr val="bg1"/>
                </a:solidFill>
                <a:latin typeface="Century Gothic" panose="020B0502020202020204" pitchFamily="34" charset="0"/>
              </a:rPr>
              <a:t>2 Timothy 2:11-13 It is a faithful saying: For if we be dead with him, we shall also live with him: 12  If we suffer, we shall also reign with him: if we deny him, he also will deny us: 13  If we believe not, yet he </a:t>
            </a:r>
            <a:r>
              <a:rPr lang="en-US" sz="3600" dirty="0" err="1">
                <a:solidFill>
                  <a:schemeClr val="bg1"/>
                </a:solidFill>
                <a:latin typeface="Century Gothic" panose="020B0502020202020204" pitchFamily="34" charset="0"/>
              </a:rPr>
              <a:t>abideth</a:t>
            </a:r>
            <a:r>
              <a:rPr lang="en-US" sz="3600" dirty="0">
                <a:solidFill>
                  <a:schemeClr val="bg1"/>
                </a:solidFill>
                <a:latin typeface="Century Gothic" panose="020B0502020202020204" pitchFamily="34" charset="0"/>
              </a:rPr>
              <a:t> faithful: he cannot deny himself.</a:t>
            </a:r>
          </a:p>
        </p:txBody>
      </p:sp>
    </p:spTree>
    <p:extLst>
      <p:ext uri="{BB962C8B-B14F-4D97-AF65-F5344CB8AC3E}">
        <p14:creationId xmlns:p14="http://schemas.microsoft.com/office/powerpoint/2010/main" val="1364392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256477" y="156116"/>
            <a:ext cx="11641873" cy="6701883"/>
          </a:xfrm>
        </p:spPr>
        <p:txBody>
          <a:bodyPr anchor="ctr">
            <a:normAutofit/>
          </a:bodyPr>
          <a:lstStyle/>
          <a:p>
            <a:pPr marL="457200" indent="-457200"/>
            <a:r>
              <a:rPr lang="en-US" sz="3600" dirty="0">
                <a:solidFill>
                  <a:schemeClr val="bg1"/>
                </a:solidFill>
                <a:latin typeface="Century Gothic" panose="020B0502020202020204" pitchFamily="34" charset="0"/>
              </a:rPr>
              <a:t>1 John 2:15-17 Love not the world, neither the things that are in the world. If any man love the world, the love of the Father is not in him. 16  For all that is in the world, the lust of the flesh, and the lust of the eyes, and the pride of life, is not of the Father, but is of the world. 17  And the world </a:t>
            </a:r>
            <a:r>
              <a:rPr lang="en-US" sz="3600" dirty="0" err="1">
                <a:solidFill>
                  <a:schemeClr val="bg1"/>
                </a:solidFill>
                <a:latin typeface="Century Gothic" panose="020B0502020202020204" pitchFamily="34" charset="0"/>
              </a:rPr>
              <a:t>passeth</a:t>
            </a:r>
            <a:r>
              <a:rPr lang="en-US" sz="3600" dirty="0">
                <a:solidFill>
                  <a:schemeClr val="bg1"/>
                </a:solidFill>
                <a:latin typeface="Century Gothic" panose="020B0502020202020204" pitchFamily="34" charset="0"/>
              </a:rPr>
              <a:t> away, and the lust thereof: but he that doeth the will of God </a:t>
            </a:r>
            <a:r>
              <a:rPr lang="en-US" sz="3600" dirty="0" err="1">
                <a:solidFill>
                  <a:schemeClr val="bg1"/>
                </a:solidFill>
                <a:latin typeface="Century Gothic" panose="020B0502020202020204" pitchFamily="34" charset="0"/>
              </a:rPr>
              <a:t>abideth</a:t>
            </a:r>
            <a:r>
              <a:rPr lang="en-US" sz="3600" dirty="0">
                <a:solidFill>
                  <a:schemeClr val="bg1"/>
                </a:solidFill>
                <a:latin typeface="Century Gothic" panose="020B0502020202020204" pitchFamily="34" charset="0"/>
              </a:rPr>
              <a:t> for ever.</a:t>
            </a:r>
          </a:p>
        </p:txBody>
      </p:sp>
    </p:spTree>
    <p:extLst>
      <p:ext uri="{BB962C8B-B14F-4D97-AF65-F5344CB8AC3E}">
        <p14:creationId xmlns:p14="http://schemas.microsoft.com/office/powerpoint/2010/main" val="3407236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9EFAEF-19A8-4923-923B-5510D4704839}"/>
              </a:ext>
            </a:extLst>
          </p:cNvPr>
          <p:cNvPicPr>
            <a:picLocks noChangeAspect="1"/>
          </p:cNvPicPr>
          <p:nvPr/>
        </p:nvPicPr>
        <p:blipFill rotWithShape="1">
          <a:blip r:embed="rId2"/>
          <a:srcRect l="36933" t="32810" r="25807" b="31774"/>
          <a:stretch/>
        </p:blipFill>
        <p:spPr>
          <a:xfrm>
            <a:off x="0" y="0"/>
            <a:ext cx="12221675" cy="6857999"/>
          </a:xfrm>
          <a:prstGeom prst="rect">
            <a:avLst/>
          </a:prstGeom>
        </p:spPr>
      </p:pic>
      <p:sp>
        <p:nvSpPr>
          <p:cNvPr id="6" name="Oval 5">
            <a:extLst>
              <a:ext uri="{FF2B5EF4-FFF2-40B4-BE49-F238E27FC236}">
                <a16:creationId xmlns:a16="http://schemas.microsoft.com/office/drawing/2014/main" id="{90C73DAC-E389-4E0D-8FE8-F687781B221A}"/>
              </a:ext>
            </a:extLst>
          </p:cNvPr>
          <p:cNvSpPr/>
          <p:nvPr/>
        </p:nvSpPr>
        <p:spPr>
          <a:xfrm>
            <a:off x="6424246" y="3315676"/>
            <a:ext cx="203200" cy="226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4F4E68B-DBD1-439C-9314-8AD97EAD938E}"/>
              </a:ext>
            </a:extLst>
          </p:cNvPr>
          <p:cNvSpPr/>
          <p:nvPr/>
        </p:nvSpPr>
        <p:spPr>
          <a:xfrm>
            <a:off x="738554" y="4148015"/>
            <a:ext cx="203200" cy="2266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4365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6"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dirty="0">
                <a:solidFill>
                  <a:schemeClr val="bg1"/>
                </a:solidFill>
                <a:latin typeface="Century Gothic" panose="020B0502020202020204" pitchFamily="34" charset="0"/>
              </a:rPr>
              <a:t>Genesis 36:12 And </a:t>
            </a:r>
            <a:r>
              <a:rPr lang="en-US" sz="3600" dirty="0" err="1">
                <a:solidFill>
                  <a:schemeClr val="bg1"/>
                </a:solidFill>
                <a:latin typeface="Century Gothic" panose="020B0502020202020204" pitchFamily="34" charset="0"/>
              </a:rPr>
              <a:t>Timna</a:t>
            </a:r>
            <a:r>
              <a:rPr lang="en-US" sz="3600" dirty="0">
                <a:solidFill>
                  <a:schemeClr val="bg1"/>
                </a:solidFill>
                <a:latin typeface="Century Gothic" panose="020B0502020202020204" pitchFamily="34" charset="0"/>
              </a:rPr>
              <a:t> was concubine to Eliphaz Esau's son; and she bare to Eliphaz Amalek: these were the sons of Adah Esau's wife.</a:t>
            </a:r>
          </a:p>
        </p:txBody>
      </p:sp>
    </p:spTree>
    <p:extLst>
      <p:ext uri="{BB962C8B-B14F-4D97-AF65-F5344CB8AC3E}">
        <p14:creationId xmlns:p14="http://schemas.microsoft.com/office/powerpoint/2010/main" val="1634059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Century Gothic" panose="020B0502020202020204" pitchFamily="34" charset="0"/>
              </a:rPr>
              <a:t>God’s </a:t>
            </a:r>
            <a:r>
              <a:rPr lang="en-US" b="1" u="sng" dirty="0">
                <a:solidFill>
                  <a:srgbClr val="FFFFFF"/>
                </a:solidFill>
                <a:latin typeface="Century Gothic" panose="020B0502020202020204" pitchFamily="34" charset="0"/>
              </a:rPr>
              <a:t>command</a:t>
            </a:r>
            <a:r>
              <a:rPr lang="en-US" b="1" dirty="0">
                <a:solidFill>
                  <a:srgbClr val="FFFFFF"/>
                </a:solidFill>
                <a:latin typeface="Century Gothic" panose="020B0502020202020204" pitchFamily="34" charset="0"/>
              </a:rPr>
              <a:t> </a:t>
            </a:r>
            <a:br>
              <a:rPr lang="en-US" b="1" dirty="0">
                <a:solidFill>
                  <a:srgbClr val="FFFFFF"/>
                </a:solidFill>
                <a:latin typeface="Century Gothic" panose="020B0502020202020204" pitchFamily="34" charset="0"/>
              </a:rPr>
            </a:br>
            <a:r>
              <a:rPr lang="en-US" b="1" dirty="0">
                <a:solidFill>
                  <a:srgbClr val="FFFFFF"/>
                </a:solidFill>
                <a:latin typeface="Century Gothic" panose="020B0502020202020204" pitchFamily="34" charset="0"/>
              </a:rPr>
              <a:t>to Saul. </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528841" y="321732"/>
            <a:ext cx="4335613" cy="6214534"/>
          </a:xfrm>
        </p:spPr>
        <p:txBody>
          <a:bodyPr anchor="ctr">
            <a:normAutofit/>
          </a:bodyPr>
          <a:lstStyle/>
          <a:p>
            <a:r>
              <a:rPr lang="en-US" sz="3200" dirty="0">
                <a:solidFill>
                  <a:srgbClr val="FFFFFF"/>
                </a:solidFill>
              </a:rPr>
              <a:t>Amalek’s sin and </a:t>
            </a:r>
            <a:r>
              <a:rPr lang="en-US" sz="3200" b="1" u="sng" dirty="0">
                <a:solidFill>
                  <a:srgbClr val="FFFFFF"/>
                </a:solidFill>
              </a:rPr>
              <a:t>damnation</a:t>
            </a:r>
            <a:r>
              <a:rPr lang="en-US" sz="3200" dirty="0">
                <a:solidFill>
                  <a:srgbClr val="FFFFFF"/>
                </a:solidFill>
              </a:rPr>
              <a:t>.</a:t>
            </a:r>
          </a:p>
          <a:p>
            <a:pPr lvl="1"/>
            <a:r>
              <a:rPr lang="en-US" sz="2800" dirty="0">
                <a:solidFill>
                  <a:srgbClr val="FFFFFF"/>
                </a:solidFill>
              </a:rPr>
              <a:t>Amalek was Israel’s enemy. </a:t>
            </a:r>
          </a:p>
          <a:p>
            <a:pPr lvl="1"/>
            <a:r>
              <a:rPr lang="en-US" sz="2800" dirty="0">
                <a:solidFill>
                  <a:srgbClr val="FFFFFF"/>
                </a:solidFill>
              </a:rPr>
              <a:t>Amalek wasn’t just fighting against Israel, but </a:t>
            </a:r>
            <a:r>
              <a:rPr lang="en-US" sz="2800" u="sng" dirty="0">
                <a:solidFill>
                  <a:srgbClr val="FFFFFF"/>
                </a:solidFill>
              </a:rPr>
              <a:t>God Himself</a:t>
            </a:r>
            <a:r>
              <a:rPr lang="en-US" sz="2800" dirty="0">
                <a:solidFill>
                  <a:srgbClr val="FFFFFF"/>
                </a:solidFill>
              </a:rPr>
              <a:t>! </a:t>
            </a:r>
          </a:p>
          <a:p>
            <a:pPr lvl="1"/>
            <a:r>
              <a:rPr lang="en-US" sz="2800" dirty="0">
                <a:solidFill>
                  <a:srgbClr val="FFFFFF"/>
                </a:solidFill>
              </a:rPr>
              <a:t>Israel was God’s vehicle to bring redemption to the entire world.</a:t>
            </a:r>
          </a:p>
          <a:p>
            <a:pPr lvl="1"/>
            <a:r>
              <a:rPr lang="en-US" sz="2800" dirty="0">
                <a:solidFill>
                  <a:srgbClr val="FFFFFF"/>
                </a:solidFill>
              </a:rPr>
              <a:t>Amalek was Satan’s vehicle to try and end them.</a:t>
            </a:r>
          </a:p>
          <a:p>
            <a:endParaRPr lang="en-US" sz="2000" dirty="0">
              <a:solidFill>
                <a:srgbClr val="FFFFFF"/>
              </a:solidFill>
            </a:endParaRPr>
          </a:p>
        </p:txBody>
      </p:sp>
      <p:pic>
        <p:nvPicPr>
          <p:cNvPr id="7" name="Picture 6">
            <a:extLst>
              <a:ext uri="{FF2B5EF4-FFF2-40B4-BE49-F238E27FC236}">
                <a16:creationId xmlns:a16="http://schemas.microsoft.com/office/drawing/2014/main" id="{6A35704F-57CD-43FB-BB2B-D94A0BAB1803}"/>
              </a:ext>
            </a:extLst>
          </p:cNvPr>
          <p:cNvPicPr>
            <a:picLocks noChangeAspect="1"/>
          </p:cNvPicPr>
          <p:nvPr/>
        </p:nvPicPr>
        <p:blipFill>
          <a:blip r:embed="rId2"/>
          <a:stretch>
            <a:fillRect/>
          </a:stretch>
        </p:blipFill>
        <p:spPr>
          <a:xfrm>
            <a:off x="285958" y="321732"/>
            <a:ext cx="7046173" cy="4445340"/>
          </a:xfrm>
          <a:prstGeom prst="rect">
            <a:avLst/>
          </a:prstGeom>
        </p:spPr>
      </p:pic>
    </p:spTree>
    <p:extLst>
      <p:ext uri="{BB962C8B-B14F-4D97-AF65-F5344CB8AC3E}">
        <p14:creationId xmlns:p14="http://schemas.microsoft.com/office/powerpoint/2010/main" val="258528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dirty="0">
                <a:solidFill>
                  <a:schemeClr val="bg1"/>
                </a:solidFill>
                <a:latin typeface="Century Gothic" panose="020B0502020202020204" pitchFamily="34" charset="0"/>
              </a:rPr>
              <a:t>Exodus 17:8-16 Then came Amalek, and fought with Israel in Rephidim. </a:t>
            </a:r>
          </a:p>
          <a:p>
            <a:pPr marL="457200" indent="-457200"/>
            <a:r>
              <a:rPr lang="en-US" sz="3600" dirty="0">
                <a:solidFill>
                  <a:schemeClr val="bg1"/>
                </a:solidFill>
                <a:latin typeface="Century Gothic" panose="020B0502020202020204" pitchFamily="34" charset="0"/>
              </a:rPr>
              <a:t>13  And Joshua discomfited Amalek and his people with the edge of the sword. 14  And the LORD said unto Moses, Write this for a memorial in a book, and rehearse it in the ears of Joshua: for I will utterly put out the remembrance of Amalek from under heaven. 15  And Moses built an altar, and called the name of it </a:t>
            </a:r>
            <a:r>
              <a:rPr lang="en-US" sz="3600" dirty="0" err="1">
                <a:solidFill>
                  <a:schemeClr val="bg1"/>
                </a:solidFill>
                <a:latin typeface="Century Gothic" panose="020B0502020202020204" pitchFamily="34" charset="0"/>
              </a:rPr>
              <a:t>Jehovahnissi</a:t>
            </a:r>
            <a:r>
              <a:rPr lang="en-US" sz="3600" dirty="0">
                <a:solidFill>
                  <a:schemeClr val="bg1"/>
                </a:solidFill>
                <a:latin typeface="Century Gothic" panose="020B0502020202020204" pitchFamily="34" charset="0"/>
              </a:rPr>
              <a:t>: 16  For he said, Because the LORD hath sworn that the LORD will have war with Amalek from generation to generation. </a:t>
            </a:r>
          </a:p>
        </p:txBody>
      </p:sp>
    </p:spTree>
    <p:extLst>
      <p:ext uri="{BB962C8B-B14F-4D97-AF65-F5344CB8AC3E}">
        <p14:creationId xmlns:p14="http://schemas.microsoft.com/office/powerpoint/2010/main" val="2518727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3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7E5DD6-E96A-4541-A209-F7048FA6AEB2}"/>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latin typeface="Century Gothic" panose="020B0502020202020204" pitchFamily="34" charset="0"/>
              </a:rPr>
              <a:t>God’s </a:t>
            </a:r>
            <a:r>
              <a:rPr lang="en-US" b="1" u="sng" dirty="0">
                <a:solidFill>
                  <a:srgbClr val="FFFFFF"/>
                </a:solidFill>
                <a:latin typeface="Century Gothic" panose="020B0502020202020204" pitchFamily="34" charset="0"/>
              </a:rPr>
              <a:t>command</a:t>
            </a:r>
            <a:r>
              <a:rPr lang="en-US" b="1" dirty="0">
                <a:solidFill>
                  <a:srgbClr val="FFFFFF"/>
                </a:solidFill>
                <a:latin typeface="Century Gothic" panose="020B0502020202020204" pitchFamily="34" charset="0"/>
              </a:rPr>
              <a:t> </a:t>
            </a:r>
            <a:br>
              <a:rPr lang="en-US" b="1" dirty="0">
                <a:solidFill>
                  <a:srgbClr val="FFFFFF"/>
                </a:solidFill>
                <a:latin typeface="Century Gothic" panose="020B0502020202020204" pitchFamily="34" charset="0"/>
              </a:rPr>
            </a:br>
            <a:r>
              <a:rPr lang="en-US" b="1" dirty="0">
                <a:solidFill>
                  <a:srgbClr val="FFFFFF"/>
                </a:solidFill>
                <a:latin typeface="Century Gothic" panose="020B0502020202020204" pitchFamily="34" charset="0"/>
              </a:rPr>
              <a:t>to Saul. </a:t>
            </a:r>
          </a:p>
        </p:txBody>
      </p:sp>
      <p:sp>
        <p:nvSpPr>
          <p:cNvPr id="3" name="Content Placeholder 2">
            <a:extLst>
              <a:ext uri="{FF2B5EF4-FFF2-40B4-BE49-F238E27FC236}">
                <a16:creationId xmlns:a16="http://schemas.microsoft.com/office/drawing/2014/main" id="{9D35AAE8-1B77-4936-A25E-4867551B053C}"/>
              </a:ext>
            </a:extLst>
          </p:cNvPr>
          <p:cNvSpPr>
            <a:spLocks noGrp="1"/>
          </p:cNvSpPr>
          <p:nvPr>
            <p:ph idx="1"/>
          </p:nvPr>
        </p:nvSpPr>
        <p:spPr>
          <a:xfrm>
            <a:off x="7528841" y="321732"/>
            <a:ext cx="4335613" cy="6214534"/>
          </a:xfrm>
        </p:spPr>
        <p:txBody>
          <a:bodyPr anchor="ctr">
            <a:normAutofit/>
          </a:bodyPr>
          <a:lstStyle/>
          <a:p>
            <a:r>
              <a:rPr lang="en-US" sz="3200" dirty="0">
                <a:solidFill>
                  <a:srgbClr val="FFFFFF"/>
                </a:solidFill>
              </a:rPr>
              <a:t>Amalek’s sin and </a:t>
            </a:r>
            <a:r>
              <a:rPr lang="en-US" sz="3200" b="1" u="sng" dirty="0">
                <a:solidFill>
                  <a:srgbClr val="FFFFFF"/>
                </a:solidFill>
              </a:rPr>
              <a:t>damnation</a:t>
            </a:r>
            <a:r>
              <a:rPr lang="en-US" sz="3200" dirty="0">
                <a:solidFill>
                  <a:srgbClr val="FFFFFF"/>
                </a:solidFill>
              </a:rPr>
              <a:t>.</a:t>
            </a:r>
          </a:p>
          <a:p>
            <a:pPr lvl="1"/>
            <a:r>
              <a:rPr lang="en-US" sz="2800" dirty="0">
                <a:solidFill>
                  <a:srgbClr val="FFFFFF"/>
                </a:solidFill>
              </a:rPr>
              <a:t>Amalek wasn’t just fighting against Israel, but </a:t>
            </a:r>
            <a:r>
              <a:rPr lang="en-US" sz="2800" u="sng" dirty="0">
                <a:solidFill>
                  <a:srgbClr val="FFFFFF"/>
                </a:solidFill>
              </a:rPr>
              <a:t>God Himself</a:t>
            </a:r>
            <a:r>
              <a:rPr lang="en-US" sz="2800" dirty="0">
                <a:solidFill>
                  <a:srgbClr val="FFFFFF"/>
                </a:solidFill>
              </a:rPr>
              <a:t>! </a:t>
            </a:r>
          </a:p>
          <a:p>
            <a:pPr lvl="1"/>
            <a:r>
              <a:rPr lang="en-US" sz="2800" dirty="0">
                <a:solidFill>
                  <a:srgbClr val="FFFFFF"/>
                </a:solidFill>
              </a:rPr>
              <a:t>Israel was God’s vehicle to bring redemption to the entire world.</a:t>
            </a:r>
          </a:p>
          <a:p>
            <a:pPr lvl="1"/>
            <a:r>
              <a:rPr lang="en-US" sz="2800" dirty="0">
                <a:solidFill>
                  <a:srgbClr val="FFFFFF"/>
                </a:solidFill>
              </a:rPr>
              <a:t>Amalek was Satan’s vehicle to try and end them.</a:t>
            </a:r>
          </a:p>
          <a:p>
            <a:endParaRPr lang="en-US" sz="2000" dirty="0">
              <a:solidFill>
                <a:srgbClr val="FFFFFF"/>
              </a:solidFill>
            </a:endParaRPr>
          </a:p>
        </p:txBody>
      </p:sp>
      <p:pic>
        <p:nvPicPr>
          <p:cNvPr id="7" name="Picture 6">
            <a:extLst>
              <a:ext uri="{FF2B5EF4-FFF2-40B4-BE49-F238E27FC236}">
                <a16:creationId xmlns:a16="http://schemas.microsoft.com/office/drawing/2014/main" id="{6A35704F-57CD-43FB-BB2B-D94A0BAB1803}"/>
              </a:ext>
            </a:extLst>
          </p:cNvPr>
          <p:cNvPicPr>
            <a:picLocks noChangeAspect="1"/>
          </p:cNvPicPr>
          <p:nvPr/>
        </p:nvPicPr>
        <p:blipFill>
          <a:blip r:embed="rId2"/>
          <a:stretch>
            <a:fillRect/>
          </a:stretch>
        </p:blipFill>
        <p:spPr>
          <a:xfrm>
            <a:off x="285958" y="321732"/>
            <a:ext cx="7046173" cy="4445340"/>
          </a:xfrm>
          <a:prstGeom prst="rect">
            <a:avLst/>
          </a:prstGeom>
        </p:spPr>
      </p:pic>
    </p:spTree>
    <p:extLst>
      <p:ext uri="{BB962C8B-B14F-4D97-AF65-F5344CB8AC3E}">
        <p14:creationId xmlns:p14="http://schemas.microsoft.com/office/powerpoint/2010/main" val="421083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fontScale="92500"/>
          </a:bodyPr>
          <a:lstStyle/>
          <a:p>
            <a:pPr marL="457200" indent="-457200"/>
            <a:r>
              <a:rPr lang="en-US" sz="3600" dirty="0">
                <a:solidFill>
                  <a:schemeClr val="bg1"/>
                </a:solidFill>
                <a:latin typeface="Century Gothic" panose="020B0502020202020204" pitchFamily="34" charset="0"/>
              </a:rPr>
              <a:t>Numbers 14:41-45 And Moses said, Wherefore now do ye transgress the commandment of the LORD? but it shall not prosper. 42  Go not up, for the LORD is not among you; that ye be not smitten before your enemies. 43  For the Amalekites and the Canaanites are there before you, and ye shall fall by the sword: because ye are turned away from the LORD, therefore the LORD will not be with you. 44  But they presumed to go up unto the hill top: nevertheless the ark of the covenant of the LORD, and Moses, departed not out of the camp. 45  Then the Amalekites came down, and the Canaanites which dwelt in that hill, and smote them, and discomfited them, even unto </a:t>
            </a:r>
            <a:r>
              <a:rPr lang="en-US" sz="3600" dirty="0" err="1">
                <a:solidFill>
                  <a:schemeClr val="bg1"/>
                </a:solidFill>
                <a:latin typeface="Century Gothic" panose="020B0502020202020204" pitchFamily="34" charset="0"/>
              </a:rPr>
              <a:t>Hormah</a:t>
            </a:r>
            <a:r>
              <a:rPr lang="en-US" sz="36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84755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a:bodyPr>
          <a:lstStyle/>
          <a:p>
            <a:pPr marL="457200" indent="-457200"/>
            <a:r>
              <a:rPr lang="en-US" sz="3600" dirty="0">
                <a:solidFill>
                  <a:schemeClr val="bg1"/>
                </a:solidFill>
                <a:latin typeface="Century Gothic" panose="020B0502020202020204" pitchFamily="34" charset="0"/>
              </a:rPr>
              <a:t>Numbers 24:20 And when he looked on Amalek, he took up his parable, and said, Amalek was the first of the nations; but his latter end shall be that he perish for ever. </a:t>
            </a:r>
          </a:p>
        </p:txBody>
      </p:sp>
    </p:spTree>
    <p:extLst>
      <p:ext uri="{BB962C8B-B14F-4D97-AF65-F5344CB8AC3E}">
        <p14:creationId xmlns:p14="http://schemas.microsoft.com/office/powerpoint/2010/main" val="1715051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99931-B952-4700-AF05-11EC52489ACE}"/>
              </a:ext>
            </a:extLst>
          </p:cNvPr>
          <p:cNvSpPr>
            <a:spLocks noGrp="1"/>
          </p:cNvSpPr>
          <p:nvPr>
            <p:ph idx="1"/>
          </p:nvPr>
        </p:nvSpPr>
        <p:spPr>
          <a:xfrm>
            <a:off x="487180" y="288472"/>
            <a:ext cx="11347553" cy="6460672"/>
          </a:xfrm>
        </p:spPr>
        <p:txBody>
          <a:bodyPr anchor="ctr">
            <a:normAutofit lnSpcReduction="10000"/>
          </a:bodyPr>
          <a:lstStyle/>
          <a:p>
            <a:pPr marL="457200" indent="-457200"/>
            <a:r>
              <a:rPr lang="en-US" sz="3600" dirty="0">
                <a:solidFill>
                  <a:schemeClr val="bg1"/>
                </a:solidFill>
                <a:latin typeface="Century Gothic" panose="020B0502020202020204" pitchFamily="34" charset="0"/>
              </a:rPr>
              <a:t>Deuteronomy 25:17-19 Remember what Amalek did unto thee by the way, when ye were come forth out of Egypt; 18  How he met thee by the way, and smote the hindmost of thee, even all that were feeble behind thee, when thou </a:t>
            </a:r>
            <a:r>
              <a:rPr lang="en-US" sz="3600" dirty="0" err="1">
                <a:solidFill>
                  <a:schemeClr val="bg1"/>
                </a:solidFill>
                <a:latin typeface="Century Gothic" panose="020B0502020202020204" pitchFamily="34" charset="0"/>
              </a:rPr>
              <a:t>wast</a:t>
            </a:r>
            <a:r>
              <a:rPr lang="en-US" sz="3600" dirty="0">
                <a:solidFill>
                  <a:schemeClr val="bg1"/>
                </a:solidFill>
                <a:latin typeface="Century Gothic" panose="020B0502020202020204" pitchFamily="34" charset="0"/>
              </a:rPr>
              <a:t> faint and weary; and he feared not God. 19  Therefore it shall be, when the LORD thy God hath given thee rest from all thine enemies round about, in the land which the LORD thy God giveth thee for an inheritance to possess it, that thou shalt blot out the remembrance of Amalek from under heaven; thou shalt not forget it.</a:t>
            </a:r>
          </a:p>
        </p:txBody>
      </p:sp>
    </p:spTree>
    <p:extLst>
      <p:ext uri="{BB962C8B-B14F-4D97-AF65-F5344CB8AC3E}">
        <p14:creationId xmlns:p14="http://schemas.microsoft.com/office/powerpoint/2010/main" val="1563364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7" ma:contentTypeDescription="Create a new document." ma:contentTypeScope="" ma:versionID="f6205a6e5b60a6581a872eeff60a6fce">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4154eefe68d8a92f40066778c1b0231f"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336976-E9A2-4D91-B2E6-D238D6E3FCBE}">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92225faf-0d15-43dc-b0d3-949d76b83189"/>
    <ds:schemaRef ds:uri="http://schemas.microsoft.com/office/infopath/2007/PartnerControls"/>
    <ds:schemaRef ds:uri="85009109-077a-450e-82c0-9072b8164ed1"/>
    <ds:schemaRef ds:uri="http://www.w3.org/XML/1998/namespace"/>
    <ds:schemaRef ds:uri="http://purl.org/dc/dcmitype/"/>
  </ds:schemaRefs>
</ds:datastoreItem>
</file>

<file path=customXml/itemProps2.xml><?xml version="1.0" encoding="utf-8"?>
<ds:datastoreItem xmlns:ds="http://schemas.openxmlformats.org/officeDocument/2006/customXml" ds:itemID="{F92F8C6A-B020-4E02-BEDB-7A06E34EB016}">
  <ds:schemaRefs>
    <ds:schemaRef ds:uri="http://schemas.microsoft.com/sharepoint/v3/contenttype/forms"/>
  </ds:schemaRefs>
</ds:datastoreItem>
</file>

<file path=customXml/itemProps3.xml><?xml version="1.0" encoding="utf-8"?>
<ds:datastoreItem xmlns:ds="http://schemas.openxmlformats.org/officeDocument/2006/customXml" ds:itemID="{37582769-8BBD-4968-959D-408E4E3067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1547</TotalTime>
  <Words>1465</Words>
  <Application>Microsoft Office PowerPoint</Application>
  <PresentationFormat>Widescreen</PresentationFormat>
  <Paragraphs>56</Paragraphs>
  <Slides>25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Century Gothic</vt:lpstr>
      <vt:lpstr>Office Theme</vt:lpstr>
      <vt:lpstr>1_Office Theme</vt:lpstr>
      <vt:lpstr>Saul’s Rebellion Against God’s Word</vt:lpstr>
      <vt:lpstr>God’s command  to Saul. </vt:lpstr>
      <vt:lpstr>PowerPoint Presentation</vt:lpstr>
      <vt:lpstr>God’s command  to Saul. </vt:lpstr>
      <vt:lpstr>PowerPoint Presentation</vt:lpstr>
      <vt:lpstr>God’s command  to Saul. </vt:lpstr>
      <vt:lpstr>PowerPoint Presentation</vt:lpstr>
      <vt:lpstr>PowerPoint Presentation</vt:lpstr>
      <vt:lpstr>PowerPoint Presentation</vt:lpstr>
      <vt:lpstr>Is God too harsh?. </vt:lpstr>
      <vt:lpstr>PowerPoint Presentation</vt:lpstr>
      <vt:lpstr>PowerPoint Presentation</vt:lpstr>
      <vt:lpstr>Saul’s beginning obedience. </vt:lpstr>
      <vt:lpstr>PowerPoint Presentation</vt:lpstr>
      <vt:lpstr>Saul’s ultimate disobedience.</vt:lpstr>
      <vt:lpstr>PowerPoint Presentation</vt:lpstr>
      <vt:lpstr>Danger! Success, power, leadership of others can all easily go to the head and corrupt the heart. </vt:lpstr>
      <vt:lpstr>PowerPoint Presentation</vt:lpstr>
      <vt:lpstr>Saul’s ultimate disobedience.</vt:lpstr>
      <vt:lpstr>PowerPoint Presentation</vt:lpstr>
      <vt:lpstr>Many times, the reason we fail… we don’t finish! </vt:lpstr>
      <vt:lpstr>Problem: When the Word of God isn’t authoritative over our lives. We come to the place where we think we know better than the Word!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Faith’s Exploit for the Lord.</dc:title>
  <dc:creator>Sam Miles</dc:creator>
  <cp:lastModifiedBy>Audio Visual</cp:lastModifiedBy>
  <cp:revision>8</cp:revision>
  <dcterms:created xsi:type="dcterms:W3CDTF">2018-03-10T14:11:25Z</dcterms:created>
  <dcterms:modified xsi:type="dcterms:W3CDTF">2018-04-08T15:41:39Z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